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2" r:id="rId5"/>
    <p:sldId id="267" r:id="rId6"/>
    <p:sldId id="260" r:id="rId7"/>
    <p:sldId id="261" r:id="rId8"/>
    <p:sldId id="264" r:id="rId9"/>
    <p:sldId id="265" r:id="rId10"/>
    <p:sldId id="270" r:id="rId11"/>
    <p:sldId id="266" r:id="rId12"/>
    <p:sldId id="263" r:id="rId13"/>
    <p:sldId id="273" r:id="rId14"/>
    <p:sldId id="272" r:id="rId15"/>
    <p:sldId id="269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0T21:46:44.407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0 0</inkml:trace>
  <inkml:trace contextRef="#ctx0" brushRef="#br0" timeOffset="3232.912">0 0,'4'1,"-1"0,1-1,-1 1,1 1,-1-1,0 0,0 1,1 0,-1-1,0 1,0 1,18 8,17 2,1-1,30 4,-27-7,0 3,11 4,-16-4,1-1,33 4,-26-6,40 14,-70-19,1-1,0 0,8 0,-12-2,0 1,0 0,0 1,0 0,7 4,-15-5,-1 0,1 0,0 0,-1 0,0 1,1-1,-1 1,0 0,0 0,-1 0,1 1,-1-1,1 1,-1-1,0 1,-1 0,1 0,1 3,-1 1,0 0,0 1,0-1,-1 1,0-1,-1 1,0-1,-1 1,1 0,-1-1,-1 1,0-1,0 0,-1 1,0-1,-1 1,-2 5,-1 0,-1-1,-1 0,1 0,-2-1,0 0,0-1,-9 7,5-6,-1-1,0-1,-14 8,10-7,1 0,-14 13,-14 12,27-22,0 1,1 0,-5 8,-12 12,-23 18,39-36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6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30,'152'-5,"27"-10,-155 13,124-6,63 8,-84 2,-87-2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6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2,'195'-1,"214"3,-345 1,40 9,-71-7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6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33,'2596'0,"-2460"6,94 17,-98-7,127-2,-166-15,0-5,0-3,65-16,-56 7,8 3,-86 12,112-7,1 5,40 9,-4-2,-138-2,-5 0</inkml:trace>
  <inkml:trace contextRef="#ctx0" brushRef="#br0" timeOffset="1">5163 62,'731'0,"-700"0</inkml:trace>
  <inkml:trace contextRef="#ctx0" brushRef="#br0" timeOffset="2">4859 310,'79'-6,"-13"0,126-10,1765-96,-1746 109,695-18,343-8,1 28,-728 2,145 13,-5 0,-252-15,657 12,-493 47,-356-31,-15 6,165 49,-145-28,92 4,249 0,160 24,-533-54,1-8,73-5,233-15,-255-2,-210 2</inkml:trace>
  <inkml:trace contextRef="#ctx0" brushRef="#br0" timeOffset="3">13445 696,'464'0,"-381"0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6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0 527,'1987'0,"-1936"3,1 2,-1 3,41 11,14 2,65 3,154 2,180-21,187-6,-353 2,-326-1,0 0,0-1,10-3,-1-2</inkml:trace>
  <inkml:trace contextRef="#ctx0" brushRef="#br0" timeOffset="1">4804 3,'869'0,"-837"0</inkml:trace>
  <inkml:trace contextRef="#ctx0" brushRef="#br0" timeOffset="2">4860 804,'317'-14,"14"-1,-56 16,-238-1</inkml:trace>
  <inkml:trace contextRef="#ctx0" brushRef="#br0" timeOffset="3">4418 693,'4'0,"0"0,-1-1,1 1,0-1,0 0,-1 0,4-1,16-5,343-87,202-19,-77 44,100-2,2079-171,-2461 225,937-51,-670 63,186 32,-109 20,389 25,597-35,-1122-31,-142-4,383 14,-463-3,-2 9,71 22,39 31,156 66,112 31,-135-72,254 18,448 2,-1073-114,22 2,-1-4,1-3,50-7,-132 5,0 0,0 0,0 0,0-1,-1 1,1-1,-1 0,1 0,-1-1,0 0,1 0,16-15</inkml:trace>
  <inkml:trace contextRef="#ctx0" brushRef="#br0" timeOffset="4">359 1605,'16'-5,"1"2,0 0,0 1,0 0,12 1,2 0,265-6,35-1,-245 1,-1-3,71-19,-137 25,56-15,1 4,0 3,52-1,509 28,-128 1,787-17,-983-12,-67 1,29 11,65-2,-60-21,-272 23,167-23,-64 7,60 1,105 15,70 16,-197-7,721 1,-544-11,1095 2,-1286-7,-1-5,50-14,83-9,23-1,-96 9,33 8,163 15,-45 3,-269-5,-1-3,15-6,30-5,144-10,93 7,274 16,1625 9,-1149-4,-914 9,28 12,93 4,159-17,-151-4,-293-1,-1 0,1 2,-1 2,0 0,0 2,0 1,-1 1,-1 1,15 8,115 65,13 17,82 45,-217-128,0-1,1-2,0-1,10 1,-29-10,0-1,0 0,0-1,0 0,1-1,-1-1,0-1,1 0,-1-2,11-2,0-4</inkml:trace>
  <inkml:trace contextRef="#ctx0" brushRef="#br0" timeOffset="5">4860 1246,'10'-1,"-1"0,1 0,-1-1,1 0,8-4,16-3,200-36,-172 36,0 3,54 2,1454 9,-856-8,1308 3,-2010 1,0-1,0-1,1 0,-1-1,0-1,0 1,0-2,-1 0,1 0,-1-1,0 0,0-1,-1 0,47-26,-31 17</inkml:trace>
  <inkml:trace contextRef="#ctx0" brushRef="#br0" timeOffset="6">10023 1052,'247'-14,"-34"1,-105 14,-43 0,62-6,-114 2,0 1,0-2,0 0,0-1,3-2,-1 1,0 1,-1 0,10-1,24 0,0 2,0 2,0 3,2 1,37 1,547-3,-564 3,43 9,-39-4,37-2,1028-7,-916-12,-39 1,173 10,14 0,-177-11,39-1,-88 16,88-2,-187-2,0-2,0-3,42-11,-59 10</inkml:trace>
  <inkml:trace contextRef="#ctx0" brushRef="#br0" timeOffset="7">13915 583,'-110'3,"-74"11,42-4,-138-8,146-3,103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7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657 1,'-638'0,"620"0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7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1 304,'30'-8,"1"1,0 1,0 2,8 0,26-3,-1-1,-28 4,0-1,-1-2,0-1,4-3,1-1,1 2,0 2,18 0,18-4,13 3,-63 8</inkml:trace>
  <inkml:trace contextRef="#ctx0" brushRef="#br0" timeOffset="1">8973 0,'-813'0,"781"3,1 0,-1 2,1 1,-8 4,-38 7,-232 24,222-29,51-6,0-2,-17 0,-169-6,62-1,-28 9,138-1,1 3,-10 5,10-2,0-3,-15 0,-126-2,-10-8,20-1,-2500 3,2655 0</inkml:trace>
  <inkml:trace contextRef="#ctx0" brushRef="#br0" timeOffset="2">3203 166,'-250'2,"-272"-5,422-4,-59-14,52 6,-27 2,115 11,-1-1,1-1,0 0,-17-8,13 5,0 1,0 0,-6 1,-52-1,0 3,-28 5,19 0,29 1,-38 8,-42 2,33-5,-2 5,63-7,17-1,0 2,0 1,1 2,0 1,-3 2,-48 18,39-17,-6 3,0-2,-2-2,-44 6,83-18,-1 1,0 0,1 0,-1 1,-3 2,-12 8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50.24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1 222,'599'-16,"-297"4,77-4,356 4,-487 14,-195-5,-1-2,0-2,7-5,13 0,12 1,92 3,66 9,-92 1,-104-4,1-2,14-4,-5 0,20 2,521 3,-307 5,-118-2,-144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50.2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3,'2725'0,"-2606"6,0 5,0 5,107 30,-149-32,1-3,0-3,11-4,234-6,-110-1,316 3,-496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50.25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1,'20'0,"0"2,0 1,3 1,31 4,125 1,-81-5,25 6,-29-2,55-3,15 0,-87 4,45 11,20 3,95 6,-129-18,-26-2,18-3,182-6,59 1,-147 14,-87-6,24-4,834-6,-948 2,0 2,0-1,0 2,-1 1,1 0,-1 1,12 5,-7-2,1-1,1-1,-1-1,1 0,62 2,-1-2,1-5,21-4,28 0,81 3,-187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50.26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33,'2596'0,"-2460"6,94 17,-98-7,127-2,-166-15,0-5,0-3,65-16,-56 7,8 3,-86 12,112-7,1 5,40 9,-4-2,-138-2,-5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2:40:09.73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50.26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0 527,'1987'0,"-1936"3,1 2,-1 3,41 11,14 2,65 3,154 2,180-21,187-6,-353 2,-326-1,0 0,0-1,10-3,-1-2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09.74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58,'10'-6,"1"1,-1 0,1 0,0 1,0 1,0 0,1 0,4 0,25-2,30 0,-42 3,588-7,-411 11,2496 0,-2233 8,-361-4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14.95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2,'4083'0,"-4074"0,19-1,0 1,1 2,-1 0,0 2,24 7,-26 3,-7 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16.76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1,'218'0,"3308"0,-3151 8,-1 17,103 30,-234-20,-166-24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18.36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0,'2823'0,"-2509"12,60 19,50 5,-299-31,-39-3,0 4,33 9,-8 1,0-6,1-4,45-6,-123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12.61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7980 193,'132'4,"-1"6,4 6,254 47,-177-26,217 23,3-19,266-15,123-30,-168-1,-587 5</inkml:trace>
  <inkml:trace contextRef="#ctx0" brushRef="#br0" timeOffset="8033.661">1 0,'186'4,"159"24,186 21,102-21,541-24,-723-7,-167 13,5 12,-56-3,-93-7,119 26,-230-33,-1-2,1-1,0-1,0-2,0 0,0-2,2-2,56-13,56-19,47-10,-49 24,0 6,67 4,285 10,-299 4,-181 0,1 0,0 1,-1 0,1 1,-1 1,0 0,9 4,16 9,30 18,-15-6,168 82,-195-96,-12-4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23.40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1,'3335'0,"-3019"9,109 26,-207-6,-88-9,72-2,-26-11,302 14,-249 5,-121-11,68-1,-147-13,50 1,1 4,-53-3,0 1,-1 2,0 1,23 8,31 12,2-4,4-2,-30-8,18 11,-49-15,0-1,11 1,-28-7,1-1,-1 0,1-1,0 1,-1-2,1 1,0-1,-1 0,3-2,58-17,-40 11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26.42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0,'16'1,"-1"1,1 1,-1 0,0 1,1 0,9 6,-8-4,1 0,0-1,0-1,16 1,80 0,68-8,-90-1,-1 4,1 4,11 6,-26 1,225 32,79-7,1118-22,-985-17,661 19,-992-11,-25-1,131 21,-178-10,0-4,83-4,471-8,-617 3,0 2,9 4,1 0,12-2,-30-6,-30-1,1 1,0 0,-1 1,1 0,0 0,-1 1,1 1,5 1,5 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8:29.08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6879 86,'-791'2,"-873"-4,810-21,535-6,-55-2,-396 28,383 6,-1300-3,1654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10:35.515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90 230,'0'14,"0"10,0 14,0 5,0 1,0 2,0-2,0-4,0 5,0 0,0 2,0 1,0 4,0-4,0 4,0-1,0 4,0-3,0-4,0-7,0-1,0-2,0-3,0-12,0-19,0-16,0-10,0-6,0-7,0-8,0-5,0 0,0 4,0 0,0 3,0 3,0 4,0-2,0 1,0 1,0-2,0-1,0 2,0 2,0-3,0 1,0 0,0 3,0-3,0-1,0 2,0-4,10-3,7-6,6 2,8 3,4 9,0 1,4 5,0 13,-7 12,-8 22,-9 21,-2 8,-4 1,2-4,9 0,5-3,3-5,-3 2,3 2,2 4,-4-1,-2-4,-4 1,-7-2,-5-4,-4-2,-7-8,-13-8,-8 3,-5-3,-2-5,-5-3,-1-5,0-2,-2-2,1-2,2 0,2 1,7-6,-1-1,0 1,-1 1,-4 2,7 5,14 3,9 5,9 1,13 4,8-2,4 3,2-2,4 6,1 0,-2 0,3 3,0-4,-8 6,-4-3,-6 1,-2-5,-5 0,5-3,4-4,3-4,-4 1,0 0,-4 7,-9 2,-22-7,-31-10,-22-14,-5-5,-4-4,6-7,5-4,9 0,9 5,7 4,11-5,1 4,0 7,4 0,17 5,12 4,11 3,7 4,9 2,4 1,-1 1,4 0,0 0,-3-1,-2 1,1-1,-5-5,-7-10,-9-8,-6-4,-5-3,-3-6,-2 0,0 0,4 2,2-3,1 0,-2 2,-1-2,-1 0,-1 1,-10 3,-4-3,-3 1,-1 0,0 7,-3-1,-8 4,2 2,0 5,-1 5,-4 0,-1 3,-2 3,2 2,-3 2,-1 2,6 6,8 11,8 7,6 6,4 6,4 2,1-1,0-1,1-7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1T00:03:12.682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835 0</inkml:trace>
  <inkml:trace contextRef="#ctx0" brushRef="#br0" timeOffset="1">835 0,'-4'1,"1"0,-1-1,1 1,-1 1,1-1,0 0,0 1,-1 0,1-1,0 1,0 1,-18 8,-17 2,-1-1,-30 4,27-7,0 3,-11 4,16-4,-1-1,-33 4,26-6,-40 14,70-19,-1-1,0 0,-8 0,12-2,0 1,0 0,0 1,0 0,-7 4,15-5,1 0,-1 0,0 0,1 0,0 1,-1-1,1 1,0 0,0 0,1 0,-1 1,1-1,-1 1,1-1,0 1,1 0,-1 0,-1 3,1 1,0 0,0 1,0-1,1 1,0-1,1 1,0-1,1 1,-1 0,1-1,1 1,0-1,0 0,1 1,0-1,1 1,2 5,1 0,1-1,1 0,-1 0,2-1,0 0,0-1,9 7,-5-6,1-1,0-1,14 8,-10-7,-1 0,14 13,14 12,-27-22,0 1,-1 0,5 8,12 12,23 18,-39-36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09:32.603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2">
      <inkml:brushProperty name="width" value="0.1" units="cm"/>
      <inkml:brushProperty name="height" value="0.1" units="cm"/>
      <inkml:brushProperty name="color" value="#66CC00"/>
      <inkml:brushProperty name="ignorePressure" value="1"/>
    </inkml:brush>
    <inkml:brush xml:id="br3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5390 3203,'192'-1,"829"22,-415 27,559 24,-148-34,-757-26,158 11,219 8,-249-24,514 23,48 22,-561-29,216 7,742-28,-668-4,1375 2,-1565-15,-17 1,324 15,-786-1,-1 0,0 1,1 0,-1 1,0-1,3 2,-11-2,0-1,1 1,-1-1,0 1,0-1,1 1,-1 0,0 0,0 0,0 0,0 0,0 0,0 0,0 0,0 0,0 0,-1 0,1 1,0-1,-1 1,0-1,0 1,1 0,-1 0,0-1,-1 1,1 0,0-1,0 1,-1 0,1-1,-1 1,0 0,1-1,-1 1,0-1,0 1,0-1,0 1,0-1,-8 11,0 0,-1-1,0-1,-1 1,-11 7,-67 46,61-45,-90 58,-105 50,-136 49,34-18,-55 56,317-177,-104 62,-75 44,112-70,-332 176,360-195,-71 51,-85 74,205-141,-486 303,356-231,71-43,-10 4,4 6,2 5,2 7,63-45,-1-3,-2-1,-2-3,-2-3,-1-2,-21 6,4-6,2 3,1 4,1 2,-8 11,25-12,19-13,0-1,-2-2,-1-2,-1-2,28-15,-1-1,0 0,0-1,0 0,0-1,-1-1,-1 0,-99-2,54-1,-841-1,620 3,-260 27,166-4,-777-15,658-11,103 5,-417-5,530-11,87 4,-515-20,359 6,-71-3,-133-2,-205-3,-922 31,755 3,613 1,1 13,-5 14,-90 6,94-12,239-14,-3 4,-50 7,123-20,-40 0,41-1,-1 0,1 0,-1 0,0 0,1 0,-1 0,1 0,-1 0,1 0,-1 0,1 0,-1-1,1 1,-1 0,1 0,-1-1,1 1,-1 0,1-1,-1 1,1 0,-1-1,1 1,0-1,-1 1,1-1,0 1,0-1,-1 1,1-1,0 1,0-1,-1 1,1-1,0 1,0-1,0 1,0-1,0 1,0-1,0 0,0 1,0-1,0 1,0-1,1 1,-1-1,0 1,0-1,0 1,1-1,-1 1,0-1,1 1,-1-1,0 1,1-1,-1 1,1 0,-1-1,0 1,1 0,-1-1,1 1,31-36,2 2,0 2,6-1,25-25,258-258,116-162,-324 351,7 6,110-85,255-177,8-6,-23-27,-365 308,-5-5,-5-3,-2-9,-43 54,4 3,37-34,-58 67,3 2,1 1,1 2,1 1,9-2,50-20,73-26,-93 44,-1-3,-3-4,41-29,-107 63,17-13,0-1,13-13,-32 25,0 0,0 0,-1-1,-1 0,1 0,-1-1,-1 0,0 0,2-6,1-3,-2-2,0 1,0-6,-2 4</inkml:trace>
  <inkml:trace contextRef="#ctx0" brushRef="#br0" timeOffset="5186.059">7377 2982,'-1'1,"-1"0,1 0,-1 0,1 0,-1 0,1 0,0 0,-1 0,1 0,0 1,0-1,0 0,0 1,0-1,0 1,1-1,-1 1,0 0,-5 8,-29 43,-215 313,156-241,-93 95,137-166,-63 66,-86 70,117-116,4 3,2 3,5 4,-48 74,41-59,-4-3,-5-3,-23 14,-208 178,313-281,-70 59,4 3,-16 22,-54 75,35-38,-5-5,-56 42,-75 32,131-110,4 5,-51 58,-181 246,28-30,238-288,-3-3,-56 39,107-95,20-13,0 0,0 0,0 0,1 0,-1 1,1 0,0 0,0 0,0 1,0 0,5-5,-1 1,0-1,0 1,0-1,0 0,0 1,1-1,-1 1,0-1,0 0,1 1,-1-1,0 1,1-1,-1 0,0 0,1 1,-1-1,1 0,-1 0,0 1,1-1,-1 0,1 0,-1 0,1 1,-1-1,0 0,1 0,-1 0,1 0,-1 0,1 0,-1 0,1 0,-1 0,1-1,-1 1,1 0,26 1,-25-1,160-5,-1 0,68 10,-197-2,0 2,-1 1,1 2,9 4,119 47,-150-55,-4-1,-3-2,-1 0,1 0,-1 0,1 0,0 0,0-1,-1 1,1-1,1 0,-3 0,1 0,-1-1,1 1,-1-1,0 1,1-1,-1 0,0 1,0-1,0 0,1 0,-1 0,0 0,0 0,0 0,0 0,-1 0,1 0,0-1,0 1,-1 0,1-1,234-370,1-1,-204 318,71-117,-76 132,1 1,2 2,4-2,2 4,23-17,-31 30,-2-2,0-1,20-27,19-27,-41 52,-1 0,-1-2,-2 0,-1-2,-1 0,-1-4,-12 24,51-114,10-8,-44 93,2 2,1 0,2 2,2 0,12-9,16-13,3 3,3 3,39-24,-51 40,-2-1,-1-3,13-17,-35 30,-1-1,-1-2,-1 0,-2-1,-1-1,2-9,98-228,-61 129,-46 112,1 0,1 0,15-18,-20 31,2 1,0 0,1 1,0 1,1 0,0 0,4-1,26-12,0 1,2 3,1 1,0 2,29-5,35-14,-41 12,0-3,-2-4,8-7,-74 38,21-12,1-2,14-12,-30 20,0 0,-1-1,0 0,0 0,-1 0,0-1,0 0,3-7,12-31,-3-2,-1 0,7-39,-10 36,1 1,3 1,14-26,-17 48,1 0,2 2,0-1,2 2,18-18,15-9,55-41,-70 59,-1-2,-2-1,5-10,9 1,-40 40,-1-1,0 0,-1-1,1 0,-2 0,1 0,-1-1,3-6,-3 4,-3 6,0 0,-1 0,0 0,0 0,0 0,0-1,-1 0,-1 5,0 0,0 0,0 0,0 0,0-1,0 1,0 0,-1 0,1 0,0 0,-1 0,1-1,-1 1,1 0,-1 0,1 0,-1 0,0 0,0 1,1-1,-1 0,0 0,0 0,0 1,0-1,0 0,0 1,0-1,0 1,0-1,0 1,0-1,-1 1,1 0,0 0,-22-5,1 2,-1 0,1 2,-1 0,0 2,-19 3,-22-1,37-3,10 0,-1 0,0 2,-13 2,24-3,1 1,0 0,0 0,0 1,0 0,0 0,0 0,1 0,-1 1,1 0,0 0,-1 2,-2 3,0 2,1-1,0 1,0 0,1 0,1 0,-1 1,2 0,0 0,-1 6,0 0,-2-1,0 1,-1-1,-5 8,8-17,-2 2,0 0,0 1,1 0,1 1,0-1,0 1,1 0,0 0,1 0,1 1,0-1,0 2,1 21,-3 30,-1-38</inkml:trace>
  <inkml:trace contextRef="#ctx0" brushRef="#br0" timeOffset="11031.144">16184 5826,'-1'-145,"3"-156,-2 299,0-1,0 1,0-1,1 1,-1-1,1 1,-1-1,1 1,0 0,0-1,0 1,0 0,1 0,-1 0,0 0,1 0,-1 0,1 0,0 0,0 1,2-2,-2 1,1 1,0 0,-1 0,1 1,0-1,0 1,0-1,0 1,0 0,0 0,0 0,0 0,0 1,-1-1,1 1,0 0,12 3,0 2,0 0,-1 0,0 2,-1-1,7 6,18 14,-1 1,-2 2,-1 1,-1 2,10 14,16 26,-3 3,4 14,-59-89,0 1,0-1,-1 1,1-1,0 0,0 1,1-1,-1 0,0 0,0 0,0 0,1 0,-1 0,1 0,-1-1,1 1,-1 0,0-1,-1 0,1-1,-1 1,1 0,-1 0,1 0,-1-1,1 1,-1 0,1 0,-1-1,1 1,-1-1,1 1,-1 0,0-1,1 1,-1-1,0 1,1-1,-1 1,0-1,1 1,-1-1,0 1,0-1,0 1,0-1,0 0,0 1,3-11,-2 1,1-1,-2 1,1-7,-1 16,-1-487,-3 173,4 290,-1 14,1 0,0 0,1 1,0-1,0 0,3-4,-4 14,0 1,0-1,0 1,0-1,0 1,0-1,0 1,0-1,1 1,-1 0,0-1,0 1,0-1,1 1,-1 0,0-1,0 1,1 0,-1-1,0 1,1 0,-1-1,0 1,1 0,-1 0,1-1,-1 1,1 0,-1 0,0 0,1 0,-1 0,1-1,-1 1,1 0,-1 0,1 0,-1 0,0 0,1 0,-1 1,1-1,-1 0,1 0,-1 0,20 19,44 63,43 76,32 42,-134-192,1-1,0 0,1 0,0-1,0 0,0 0,1 0,0-1,0 0,0-1,1 0,-1 0,1-1,0 0,0 0,0-1,1 0,-1-1,0 0,1 0,8-1,-10 0,0 0,1 1,-1 0,0 0,0 1,0 0,0 0,0 1,-1 0,1 1,-4-2,0 0,0-1,0 1,0-1,0 0,0 0,1 0,-1-1,0 1,4-1,-7 0,1 0,-1-1,1 1,-1-1,1 1,-1-1,0 1,1-1,-1 0,0 0,1 1,-1-1,0 0,0 0,0-1,0 1,0 0,0 0,0 0,0-1,0 1,0 0,-1-1,1 1,-1-1,1 1,-1-1,1 1,-1-1,0 1,0-1,0 0,1-16,0 1,-2-1,0 1,-1 0,-1-1,-1 1,-3-12,-8-37,7-16,3 0,6-77,1 74,-4 0,-7-37,3 90,6 32,0 1,0-1,0 0,0 0,0 0,0 0,0 0,0 0,0 1,0-1,0 0,0 0,0 0,0 0,0 0,0 0,0 0,-1 0,1 1,0-1,0 0,0 0,0 0,0 0,0 0,0 0,0 0,-1 0,1 0,0 0,0 0,0 0,0 0,0 0,0 0,-1 0,1 0,0 0,0 0,0 0,0 0,0 0,0 0,-1 0,1 0,0 0,0 0,0 0,0 0,0 0,0 0,0 0,-1 0,1 0,0 0,0-1,-3 16,1-3,1 1,1 0,0 0,0 0,1 0,1 0,0 0,1-1,1 1,0-1,0 0,1 0,0 0,1 0,1-1,0 0,8 9,60 67,-50-61,-1 1,-1 2,-2 0,14 26,-26-39,-3-3,1 0,1-1,0 1,1-2,1 2,-10-13,0 1,1 0,-1-1,0 1,1-1,-1 1,1-1,-1 1,1-1,-1 0,1 1,0-1,-1 0,1 1,0-1,-1 0,1 0,-1 1,1-1,0 0,-1 0,1 0,0 0,0 0,-1 0,1 0,0 0,-1 0,1 0,0 0,-1-1,1 1,-1 0,1 0,0-1,-1 1,1 0,-1-1,1 1,0-1,-1 1,1-1,-1 1,0-1,1 1,-1-1,1 1,-1-1,0 1,1-1,-1 0,0 1,0-1,0 0,1 1,-1-1,0 0,0 1,0-1,0 0,7-45,-7 44,0-26,-1-1,-1 0,-2 1,-2-8,-7-58,11 51,0 7</inkml:trace>
  <inkml:trace contextRef="#ctx0" brushRef="#br1" timeOffset="15962.918">15991 221,'-26'-1,"0"2,-1 1,1 0,0 2,0 1,1 2,-1 0,1 1,1 2,0 0,-4 4,-160 93,-34 33,55-33,-572 325,-51-17,-595 323,713-340,16 30,228-144,283-197,-4-6,-10-4,-357 145,-225 104,624-267,3 5,3 4,3 6,4 4,-52 51,47-29,-3 3,-116 81,178-151,9-11</inkml:trace>
  <inkml:trace contextRef="#ctx0" brushRef="#br1" timeOffset="18346.069">5251 7371,'-121'69,"2"5,-72 60,-20 14,61-55,-93 39,-174 68,-6 3,83-14,7 14,10 14,-74 80,286-209,-95 72,152-122,-1-3,-51 24,42-30</inkml:trace>
  <inkml:trace contextRef="#ctx0" brushRef="#br1" timeOffset="20545.04">19663 829,'-31'21,"-766"539,239-153,-15-22,18-11,355-229,7 8,-84 93,195-167,-158 149,-161 112,170-173,-6-11,-160 74,131-80,-32 38,-525 398,608-428,207-152,-267 188,233-170,26-16,1 1,0 1,1 1,-3 2,1 2,-1-1,-1-1,-17 10,7-8</inkml:trace>
  <inkml:trace contextRef="#ctx0" brushRef="#br1" timeOffset="21975.808">11133 7841,'-10'1,"0"1,0 0,0 1,0 0,1 0,-1 1,1 1,0-1,0 1,1 1,-1 0,-1 2,-16 8,-562 405,394-275,-251 175,241-185,-57 18,31-33,-32 16,175-86,-77 59,-19 40,-111 120,-10 10,208-200,-4-3,-35 16,-74 33,157-99,-1-2,-1-2,-7 0,4-8,13-8</inkml:trace>
  <inkml:trace contextRef="#ctx0" brushRef="#br1" timeOffset="24124.305">17648 1,'-5'8,"-1"0,0 0,0 0,-1-1,0 0,0 0,-1-1,-7 5,-14 14,-182 160,-8-8,-129 72,-252 110,-95 62,345-172,11 14,-234 243,527-463,-455 409,376-351,-5-5,-4-5,-29 8,-54 12,-49 9,50-23,-83 55,129-46,4 8,5 6,-77 81,-48 43,170-152,-72 39,-199 96,151-92,87-48,-302 188,416-249,1 2,-16 17,15-13,-29 20,35-32</inkml:trace>
  <inkml:trace contextRef="#ctx0" brushRef="#br1" timeOffset="25660.775">7350 7758,'-124'113,"-151"156,-322 299,308-319,-10-13,-197 112,-204 56,-19-40,528-269,3 9,6 8,4 8,-20 28,-311 302,277-238,68-73,133-116,-2 0,-1-3,0 0,-16 4,-7 1,-38 10,59-25</inkml:trace>
  <inkml:trace contextRef="#ctx0" brushRef="#br1" timeOffset="27631.718">9116 498,'-17'9,"-1"2,2 0,0 1,-5 5,-7 5,-560 472,7-4,291-267,-129 66,362-252,1 2,2 2,2 3,2 1,2 3,-37 48,-186 269,255-343,-2 0,0-1,-1-1,-13 11,-90 67,-6 5,-308 308,179-170,70-68,-121 125,280-273,-1-2,-1 0,-1-3,-31 17,37-23,-30 23,31-21</inkml:trace>
  <inkml:trace contextRef="#ctx0" brushRef="#br1" timeOffset="30473.106">1966 7564,'-9'1,"1"-1,-1 1,1 0,0 1,-1 0,1 1,0-1,0 1,-2 2,-10 6,0 1,-13 10,15-10,-244 175,72-50,-111 56,121-92,-217 132,287-165,48-31,1 3,3 2,-45 42,99-79,0-1,0 1,1 0,0 0,0 0,-2 5,-10 15,15-25,-1 1,1-1,0 0,0 0,0 0,0 1,0-1,-1 0,1 0,0 0,0 0,0 1,-1-1,1 0,0 0,0 0,0 0,-1 0,1 0,0 0,0 0,-1 0,1 0,0 0,0 0,0 0,-1 0,1 0,0 0,0 0,-1 0,1 0,0 0,0 0,-1 0,1 0,0 0,0 0,0 0,-1-1,1 1,0 0,0 0,0 0,0 0,-1-1,1 1,0 0,0 0,0 0,0-1,0 1,0 0,0 0,-1 0,1-1,0 1,0 0,0 0,0-1,0 1,-4-18,-2-51,3-1,4-51,1 46,-2 63,0-1,1 0,1 0,3-12,-3 19,0 0,1 0,-1 0,1 0,0 0,1 1,0-1,-1 1,2 0,2-3,1-1,-6 6,0 0,1 0,-1 0,1 1,0-1,0 1,-1-1,1 1,1 0,-1 0,0 1,0-1,4 0,-7 2,1 0,0 1,0-1,0 1,0-1,-1 1,1-1,0 1,0-1,-1 1,1 0,0-1,-1 1,1 0,-1 0,1 0,-1-1,1 1,-1 0,0 0,1 0,-1 0,0 0,0 0,0 0,1 0,-1-1,0 1,0 1,3 34,-3-31,-1 24,-1 1,-1-1,-1 0,-2 0,-5 16,0-1,-3 38,13-77,-2 23,1-1,0 1,3 21,0-47,-1 0,0 0,0 0,1 0,-1 0,1 0,0 0,-1 0,1 0,0 0,0-1,0 1,1 0,-1 0,0-1,0 1,1-1,-1 0,1 1,0-1,-1 0,1 0,0 0,0 0,0 0,-1 0,1 0,0-1,0 1,0-1,0 1,0-1,0 0,0 0,0 0,1 0,-1 0,0 0,0-1,11-1,0 0,0-1,0-1,0 0,8-4,-21 8,95-42,87-52,16-8,-153 82,1 2,0 2,28-5,16 2,-54 10</inkml:trace>
  <inkml:trace contextRef="#ctx0" brushRef="#br1" timeOffset="32226.954">1552 9277,'-2'16,"0"1,-2-1,0 0,-1 0,0-1,-1 1,-1-1,0-1,-4 12,1-6,0-1,-2 1,0-2,0 0,-7 6,-76 81,59-68,36-33,8-6,19-8,-21 8,75-30,-22 7,1 3,31-5,0 9,1 5,34 1,15-2,-111 10</inkml:trace>
  <inkml:trace contextRef="#ctx0" brushRef="#br1" timeOffset="34544.472">1745 11678,'3'-34,"2"-1,1 1,2-1,1 2,1-1,7-12,-15 41,9-18,-11 23,0 0,0 0,0 0,0 0,0 0,0-1,1 1,-1 0,0 0,0 0,0 0,0 0,0 0,0 0,0 0,1 0,-1-1,0 1,0 0,0 0,0 0,0 0,0 0,1 0,-1 0,0 0,0 0,0 0,0 0,0 0,1 0,-1 0,0 0,0 0,0 0,0 0,0 0,0 0,1 1,-1-1,0 0,0 0,0 0,0 0,0 0,0 0,0 0,0 0,1 0,-1 1,0-1,0 0,0 0,0 0,0 0,0 0,0 0,0 1,0-1,0 0,0 0,1 4,-1-1,0 1,0 0,0-1,0 1,0-1,-1 1,0 0,0-1,0 1,-21 66,-13 25,2-5,26-76,-1 1,0-1,0-1,-1 0,-1 0,0-1,-1 0,0-1,-1 0,-9 6,-27 28,47-44,0 0,0 0,0 0,0 0,0 0,0 0,0 0,1 1,-1-1,0 0,1 1,-1-1,0 0,1 1,0-1,-1 0,1 1,0-1,0 1,0 1,0-2,0-1,1 1,-1 0,1 0,0 0,-1 0,1-1,0 1,-1 0,1-1,0 1,0 0,0-1,-1 1,1-1,0 1,0-1,0 0,0 1,0-1,0 0,1 1,10 1,0-1,0 0,0 0,10-1,-8 0,26 1,1-1,-1-2,-1-2,1-2,36-9,-20-2,11-3,0 2,1 3,63-4,-103 17</inkml:trace>
  <inkml:trace contextRef="#ctx0" brushRef="#br1" timeOffset="37688.794">7046 10215,'-2'0,"0"1,-1 0,1-1,0 1,0 0,0 0,0 0,0 1,0-1,1 0,-1 1,0-1,1 1,-1-1,1 1,-1 0,1 0,-2 2,-20 36,8-4,2 1,0 0,3 1,-4 26,11-49,-2 0,0 0,0-1,-1 0,-4 6,9-19,0 1,0 0,1-1,-1 1,0-1,1 1,-1 0,1 0,0-1,0 1,0 0,-1 0,2-1,-1 1,0 0,0 0,0 0,1-1,-1 0,1 0,0 0,-1 0,1 0,0-1,-1 1,1 0,0 0,0 0,0-1,0 1,0-1,-1 1,1 0,0-1,0 0,1 1,-1-1,0 1,7 0,0 0,0 0,0-1,0 1,0-2,7 0,74-10,6-5,27-4,-52 11,183-22,-191 26,0 4,1 2,3 3,-40 0,-7 3</inkml:trace>
  <inkml:trace contextRef="#ctx0" brushRef="#br2" timeOffset="44560.441">6025 4941,'208'-1,"230"3,-307 9,-1 6,84 24,-85-15,2-5,91 1,-120-20,-19-1,1 4,43 10,-63-3,-1 4,-1 3,36 16,-64-21,1-2,1-1,-1-2,2-2,-1-1,12 0,-48-6,0 0,0 0,0 0,0 0,0 0,0 0,1 0,-1 0,0 0,0 0,0 0,0 0,0 0,0 0,0 0,0 0,0 0,0 0,0 0,1-1,-1 1,0 0,0 0,0 0,0 0,0 0,0 0,0 0,0 0,0 0,0 0,0 0,0 0,0 0,0-1,0 1,0 0,0 0,0 0,0 0,0 0,0 0,0 0,0 0,0 0,0 0,0-1,0 1,0 0,0 0,0 0,0 0,0 0,0 0,0 0,0 0,0 0,0 0,0 0,0-1,0 1,0 0,0 0,-7-8,-12-9,-38-27,-28-13,18 12,1-3,-65-49,106 74,25 23,0 0,-1 0,1 0,-1-1,1 1,0 0,-1-1,1 1,0 0,-1-1,1 1,0 0,0-1,-1 1,1-1,0 1,0-1,0 1,-1 0,1-1,0 1,0-1,0 1,0-1,0 1,0-1,0 1,0-1,0 1,0-1,0 1,0-1,1 1,-1 0,0-1,0 1,0-1,1 1,-1 0,0-1,0 1,1-1,-1 1,0 0,1-1,-1 1,1 0,-1 0,0-1,1 1,-1 0,1 0,-1-1,0 1,1 0,-1 0,1 0,-1 0,1 0,-1 0,6-1,-1 1,0 1,1-1,-1 1,1 0,-1 0,0 0,0 1,0-1,0 1,0 1,0-1,3 3,64 42,-69-45,16 11,-1 1,0 1,-1 0,0 2,-1 0,-1 1,-1 0,6 11,7 9,-22-31,1 0,-1 0,-1 0,1 1,-1-1,0 1,1 7,-4-13,-1 1,0 0,0-1,0 1,0 0,-1-1,1 1,-1-1,1 1,-1-1,0 1,0-1,0 1,0-1,-1 0,1 0,-1 0,1 1,-1-1,0 0,1-1,-1 1,0 0,0-1,-1 1,1-1,-1 1,-9 6,0 0,-1-2,0 1,-4 0,-95 33,75-28,0 1,1 1,-7 6,-20 17,-1 4,60-38,-21 11,-1-1,0-1,-1-1,-20 5,15-6</inkml:trace>
  <inkml:trace contextRef="#ctx0" brushRef="#br2" timeOffset="46509.768">6438 5604,'1'3,"-1"0,1 1,0-1,0 0,0 0,1 0,-1 0,1-1,-1 1,1 0,0-1,0 1,0-1,0 1,1-1,0 1,44 34,-43-34,12 8,1 0,0 1,-1 1,-1 0,0 1,0 1,6 9,-15-16,1 1,0-1,0-1,1 1,0-1,0-1,1 0,0 0,0 0,8 2,-16-7,0-1,-1 0,1 0,0 0,0 0,0 0,0 0,0 0,0 0,-1 0,1-1,0 1,0 0,0 0,0-1,-1 1,1-1,0 1,0-1,-1 1,1-1,0 1,-1-1,1 0,0 1,-1-1,1 0,-1 1,0-1,1 0,-1 0,1 1,-1-1,0 0,0 0,1 0,-1 0,0 0,0 0,5-39,-5 35,-2-109,0 82,1-1,2 0,1 1,2 0,1-5,4-5,-6 24,0 0,2 0,0 1,1-1,1 1,5-9,17-30,-18 31</inkml:trace>
  <inkml:trace contextRef="#ctx0" brushRef="#br1" timeOffset="49174.851">3981 11209,'15'348,"0"-14,-17 1,2-307</inkml:trace>
  <inkml:trace contextRef="#ctx0" brushRef="#br1" timeOffset="51787.346">3706 11154,'0'-3,"1"1,0-1,0 1,0 0,0-1,1 1,-1 0,0 0,1-1,0 1,-1 0,1 1,0-1,0 0,0 0,0 1,1-1,-1 1,0 0,1 0,-1 0,3-1,15-10,-7 4,0 0,1 1,0 0,0 1,0 1,1 1,-1-1,1 2,0 0,1 1,-1 1,0 0,1 1,22 1,0 1,1 3,-1 0,24 9,-17-3,0 2,-1 2,-1 2,0 2,2 4,-34-17,-1 0,0 1,0 0,0 1,-1 0,0 0,6 9,-11-12,0 1,0-1,0 1,-1 0,0 1,0-1,-1 0,0 1,0 0,0-1,-1 1,0 0,0 0,-1 3,-1 96,-7 32,7-130,0 0,-1 0,1-1,-2 1,1 0,-1-1,0 0,0 1,-1-1,0 0,0-1,-1 1,-2 2,-1 0,0-1,-1-1,0 1,0-1,0 0,-1-1,0-1,-8 4,-15 4,0-1,-1-2,0-1,0-2,-21 1,-1 0,0-1,1 3,-5 3,50-10,-6 2,0 0,-1-2,1 0,-1-1,-7 0,10-5,15-3,23-7,44-7,1 3,29-2,-40 8,-37 6,36-7,0 2,0 3,58 0,-109 7,1 1,-1-1,1 1,-1 1,0-1,0 1,0 0,0 0,0 1,0 0,0 0,-1 0,0 1,1 0,-1 0,0 0,-1 0,1 1,-1 0,0 0,0 0,-1 0,1 1,-1-1,0 1,-1 0,1 0,28 53,-22-45,-1 0,-1 0,0 1,-1-1,0 2,-2-1,1 1,0 8,-2 6,-1 0,-2 0,-1 0,-3 22,3-48,0 1,0-1,0 0,-1 0,0 0,1 0,-1 0,-1 0,1 0,0 0,-1-1,0 1,0-1,0 0,0 0,-1 0,1 0,-1-1,1 1,-1-1,0 0,0 0,0-1,0 1,0-1,-1 1,1-1,-4 0,-15 2,0-1,0-1,0 0,0-2,-6-2,-11 1,-428-2,331 4,107 0</inkml:trace>
  <inkml:trace contextRef="#ctx0" brushRef="#br0" timeOffset="71979.658">420 6543,'9'7,"1"0,0 0,1-1,-1-1,1 0,0 0,0-1,1 0,12 5,115 56,-82-36,1-3,10 1,-28-18,-33-8,1 1,-1-1,0 1,0 1,1-1,-1 1,-1 1,1-1,1 2,-10-2,-9 0,-12 0,9-3,1 0,0-1,-1 0,1-1,0-1,0 0,1-1,-1 0,1-1,-4-2,9 4,0-1,1 1,0-1,0-1,0 1,0-1,1 0,-1-1,1 1,1-1,-1 0,1 0,0 0,0-1,1 0,0 1,0-1,-2-7,0-10</inkml:trace>
  <inkml:trace contextRef="#ctx0" brushRef="#br0" timeOffset="72963.435">696 6598,'1'-11,"0"0,1-1,0 1,1 1,0-1,0 0,1 1,6-11,4-5,1 0,13-18,-16 27,33-48,40-41,-68 86,1 1,1 2,1-1,1 2,0 1,1 1,8-4,21-8,0-3,-2-2,-1-2,-1-2,-2-2,23-26,4-11,-6 6,17-28,-37 46,-29 34,-2-2,12-15,6-11,16-24,-43 58,1 0,0 0,0 1,3-2,7-5</inkml:trace>
  <inkml:trace contextRef="#ctx0" brushRef="#br0" timeOffset="74751.027">2463 5218,'0'-829,"0"817,-1-1,0 0,-1 1,0-1,-1 1,0 0,-1-1,0 2,-1-1,-3-5,4 10,-1 0,0 0,0 0,0 0,-1 1,0 0,0 0,0 1,-1 0,0 0,0 0,0 1,-1 0,1 0,-1 1,-3-1,2 1,-1 0,0 0,0 1,-1 1,1-1,0 2,0-1,-1 2,1-1,0 1,-4 1,8 0,0-1,1 1,-1 0,0 1,1-1,0 1,-1 0,1 0,0 1,1 0,-1 0,1 0,-1 0,1 1,0-1,1 1,-1 0,1 0,-2 5,0-1,1 0,0 0,1 0,0 1,1-1,-1 1,2 0,-1 0,2 0,-1 0,1 0,1 0,0 0,1 6,1-4,0 0,1 0,1-1,0 1,0-1,1 0,0 0,1-1,0 0,1 0,3 3,9 7,0-1,2 0,0-1,1-2,24 14,7 0,2-2,10 1,-43-19,-1 2,0 0,-1 1,-1 1,0 1,0 1,-2 1,0 1,-1 0,-1 1,-10-13,0 0,1 0,-1-1,1 0,0 0,0 0,0-1,1 0,0-1,-1 0,1 0,8 1,15 4,1-2,24 1,-29-4,11 1,-7-1</inkml:trace>
  <inkml:trace contextRef="#ctx0" brushRef="#br0" timeOffset="77587.4">2877 4444,'7'-7,"-1"-1,0 0,0-1,-1 1,2-6,16-24,0 6,4-3,-3-1,19-35,-8 0,-11 19,3 2,2 1,7-8,-25 44,0 0,1 0,0 1,1 1,0 0,9-6,19-9,30-13,-19 11,-8-1,-1-2,-2-1,3-5,-27 23,50-38,9-2,-16 12,25-19,56-53,-127 99,0 0,-1-1,9-14,-14 18,0 0,1 0,1 1,0 0,0 1,1 0,1 1,4-3,33-16,21-6,-29 14,-1-1,27-19,27-17,-72 47,-1-2,-1 0,0-1,-1-1,0-1,-1-1,14-15,-30 28,1 0,-1 0,0 0,0 0,0 0,-1 0,1 0,-1-1,1 1,-1-1,0 1,0-1,-1 1,1-1,-1 1,0-1,0 0,0 1,0-1,-1 0,1 1,-1-2,-1 0,-1-1,1 1,-1 0,0 0,-1 0,1 1,-1-1,0 1,0 0,0 0,0 0,-1 1,-4-4,-7-4,1-1,-1 0,0 2,-1 0,0 1,-1 0,-13-4,31 13,0 0,0 1,0-1,1 0,-1 0,0 0,0 0,0 0,0 0,0 0,0 1,0-1,0 0,0 0,0 0,0 0,0 0,0 1,0-1,0 0,0 0,0 0,0 0,0 0,0 0,0 1,0-1,0 0,0 0,0 0,0 0,0 0,0 0,-1 1,1-1,0 0,0 0,0 0,0 0,0 0,0 0,0 0,0 0,-1 0,1 0,0 0,0 1,0-1,0 0,0 0,-1 0,1 0,0 0,0 0,0 0,0 0,0 0,0 0,-1 0,11 10,14 8,1-1,1-1,8 3,26 16,-17-6,-2 2,36 34,-53-43</inkml:trace>
  <inkml:trace contextRef="#ctx0" brushRef="#br1" timeOffset="89147.541">7570 5052,'-6'-353,"-16"1,-32-130,11 190,1-201,40-431,6 429,-4-19,-3 480,0 1,-3 0,0 1,-2-1,-8-19,5 17,1 0,2 0,2-1,-1-22,6 27</inkml:trace>
  <inkml:trace contextRef="#ctx0" brushRef="#br1" timeOffset="91098.899">7460 2209,'103'0,"391"12,-410-4,-1 3,0 4,-1 3,71 27,27 20,-2 9,-4 7,-3 7,62 49,-211-122,13 7,-1 1,30 29,-56-45,0 0,-1 1,0 0,0 0,-1 1,0 0,0 0,-1 0,0 0,-1 1,0 0,-1 0,3 10,7 39,3-1,2-1,4 1,11 38,-28-79,-1 0,0 0,-2 0,0 6,0 8</inkml:trace>
  <inkml:trace contextRef="#ctx0" brushRef="#br1" timeOffset="184426.754">9835 1326,'-400'0,"389"0,0 0,0 1,1 0,-1 1,0 0,0 1,1 0,0 1,-6 2,11-3,1 0,-1-1,0 2,1-1,0 0,0 1,0 0,0 0,0 0,1 1,0-1,0 1,0-1,0 1,1 0,0 0,0 1,0-1,-1 4,1 2,-1 0,2 0,-1 0,2 1,-1-1,2 0,-1 1,1-1,1 0,2 6,-2-10,0 1,1-1,0 1,1-1,0 0,0 0,0-1,1 1,0-1,0 0,1 0,0-1,0 1,0-1,1 0,30 18,0-1,2-3,38 15,12 6,1 7,-29-15,15 4,-56-27,2-1,-1-1,1-1,1-1,15 1,-34-6,1 1,-1-1,0 0,1 0,-1 0,0-1,0 0,1 0,-1 0,0 0,0 0,0-1,0 0,0 0,2-1,-1-1,0-1,0 1,0-1,-1 0,1 0,-1 0,-1-1,1 0,2-4,7-15,-1 0,-1-1,-1-1,-2 0,1-6,-4 12,-1 1,-1-1,-1 1,-1-1,-1 0,0 0,-3-9,0 19,-1 0,0 0,-1 1,0 0,0-1,-1 2,0-1,-1 1,0 0,-1 0,0 1,0 0,-1 0,0 1,-5-3,6 6,0 0,-1 0,1 1,-1 0,0 0,0 1,0 1,0-1,-5 1,-22 0,-30 2,36 0,-184 3,185-4</inkml:trace>
  <inkml:trace contextRef="#ctx0" brushRef="#br1" timeOffset="186253.857">9558 884,'3'108,"4"1,4-1,14 46,1-26,6-1,37 95,-64-211,0-1,1 1,0-1,7 9,-6-9,0 1,0-1,-1 1,0 4,5 19,-1 1,-2-1,-2 2,-1-1,-1 13,6 33,-3-10,-5-41</inkml:trace>
  <inkml:trace contextRef="#ctx0" brushRef="#br3" timeOffset="-162924.724">5279 5549,'1'-6,"0"-1,0 0,1 1,0-1,1 1,-1-1,1 1,0 0,1 0,0 1,2-4,6-11,13-22,1 0,2 2,26-28,-34 46,2 0,0 2,1 0,1 2,1 0,20-10,-26 17,-1-2,0 0,-1 0,0-2,8-10,19-24,6-12,-14 16,35-33,-57 65,1-1,0 2,1 0,0 1,1 1,0 1,7-3,68-24,-46 20,24-14,-55 23,-2 0,1-1,-1-1,0-1,-1 1,10-11,32-34,-1 1,33-43,-65 69,-2-1,-1-1,-1 0,-2-1,-1-1,0-6,16-29,2 1,35-51,18-34,-52 92,3 2,3 1,10-9,13-18,-60 80,0 1,-1-1,0 0,1 0,-1 0,0 0,0 0,0-1,0 1,0 0,-1 0,1-1,-1 1,1 0,-1-1,0 1,0 0,0-2,-1 3,1 0,0 0,-1 1,1-1,-1 0,1 1,-1-1,1 0,-1 1,1-1,-1 0,0 1,0-1,1 1,-1-1,0 1,1 0,-1-1,0 1,0 0,-29-4,-1 7,-1 2,1 1,0 1,1 2,0 1,-21 11,4-3,0-2,-20 2,-68 15,224-62,-50 16,1 1,0 2,0 1,6 2,39 3,-55 4,-1-2,1-1,6-2,-34 4,1 0,0 1,0-1,0 1,-1 0,1 0,0 0,0 0,0 0,0 1,-1-1,1 1,0-1,0 1,-1 0,1 0,0 1,0-1,-1 2,0-1,0 0,0 1,0-1,-1 1,1-1,-1 1,1 0,-1 0,0-1,0 1,0 0,-1 0,1 0,-1 0,1 0,-1 2,4 76,-4-60,1 0,1-1,0 1,2-1,3 10,2 3,-2 1,-1-1,-1 1,-2 10,0 135,-4-146,1-2</inkml:trace>
  <inkml:trace contextRef="#ctx0" brushRef="#br3" timeOffset="-161346.983">4809 4473,'2'68,"3"0,5 15,20 172,-26-219,-1-4</inkml:trace>
  <inkml:trace contextRef="#ctx0" brushRef="#br3" timeOffset="-158645.108">5224 5025,'-102'0,"0"-4,-33-9,126 12,-22-4,0 2,0 1,-8 1,30 1,0 1,-1 0,1 1,0 0,0 0,0 1,0 0,1 0,-1 1,1 0,0 1,-7 5,-10 10,6 0</inkml:trace>
  <inkml:trace contextRef="#ctx0" brushRef="#br3" timeOffset="-155695.753">5113 4417,'-61'0,"1"-2,0 4,0 2,-42 9,58-6,17-2,0 0,0 2,-6 3,-36 11,40-14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21:06.034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2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3351 6042,'1528'0,"-1357"1,34 11,-146-6,0 3,0 2,-2 2,1 4,13 7,-41-13,28 12,11 0,-48-17,1-1,-1-1,1-1,0-1,3-1,37-2,-33 0,0 1,-1 2,26 4,40 5,1-4,0-3,57-8,-4 2,2410 2,-2530 0</inkml:trace>
  <inkml:trace contextRef="#ctx0" brushRef="#br0" timeOffset="7366.424">9315 6235,'62'-68,"-3"-3,11-22,-26 33,2 2,2 2,3 3,5-1,76-54,115-69,-207 149,-1-2,-1-1,-2-2,-2-2,-1-1,-2-1,-1-2,-2-1,9-20,-4 6,2 2,2 1,2 2,3 1,30-26,-54 58,37-35,12-4,-45 37,0-1,-2 0,0-2,-1 0,-1-1,5-10,30-39,25-22,-24 29,26-42,-50 60,-15 21,1 0,1 2,1 0,1 1,0 1,17-13,-32 31,1 0,-1 1,1-1,0 1,0 0,0 0,0 0,1 1,-1 0,5-1,57-1,-43 2,885 0,-460 4,-100-1,458-5,-410-23,-66 3,55-5,30-1,-46 22,35-2,-380 8,681-12,-587 22,0 6,-1 4,31 13,39 7,-107-27,-1-3,50-2,164-9,-97-1,-115 2,-1 0,17 4,-97-3,0 0,0 0,0 0,0 0,0 0,0 0,0 1,0-1,0 0,0 1,0-1,0 0,0 1,0-1,0 1,0 0,0-1,0 1,0 0,-1 0,1-1,0 1,-1 0,1 0,0 0,-1 0,1 0,-1 0,0 0,1 0,-1 0,0 0,1 0,-1 0,0 0,0 0,0 0,0 0,0 0,0 0,0 0,0 0,-1 1,1-1,0 0,-1 0,1 0,0 0,-1 0,1-1,-1 1,-4 10,0-1,0 0,-1-1,-6 9,10-15,-364 470,209-278,-92 89,192-224,-117 110,-3 3,104-92,3 2,4 4,4 2,-10 26,31-41,-3-2,-3-2,-9 4,-142 154,103-121,26-29,-132 159,-248 320,370-478,45-47,1 1,-1 6,-65 90,46-57,-2-2,-63 58,-33 30,82-83,-39 31,-41 35,-51 69,129-125,4 4,-34 64,28-42,-50 54,69-101,-4-3,-1-2,-11 4,-276 231,328-278,0 0,1 2,1 0,1 1,0 1,-21 36,-4 10,5-7,-33 40,47-72,1 1,1 1,2 1,-4 10,1 3,-2-1,-2 0,-2-2,-1-1,-14 13,36-47,1-1,-1 1,0-1,0 0,0-1,0 1,-1-1,0 0,1 0,-1-1,0 0,0 0,0 0,-1-1,-16 3,-1 0,1-2,-8-1,12 0,-757 4,442-10,242 8,0 3,-89 19,-175 50,-53 10,-640 44,981-120,1 2,-44 15,-125 44,231-68,-44 13,-1-2,1-1,-2-3,1-3,-43 1,-550-9,192-2,-417 4,812 3,-50 8,45-3,-28-2,83-6,-225-1,226 1,0-1,0 1,0-1,-1 0,1 0,0-1,0 1,1-1,-1 0,0-1,0 1,1-1,0 0,-1 0,1 0,0-1,1 1,-1-2,0 0,1 0,0 0,0 0,1 0,-1-1,1 1,0-1,0 0,1 1,0-1,0 0,0 0,1-5,0 1,0 1,1-1,0 0,1 1,0-1,1 1,-1 0,2-1,-1 2,2-1,2-5,12-17,1 0,13-14,5-7,17-34,-5-2,-3-3,-3-4,12-29,5 3,5 3,59-77,-70 118,-3-2,-3-2,-5-2,-2-2,22-71,51-233,-111 371,2 1,-1-1,2 1,1 1,0-1,1 1,0 0,2 1,11-13,75-78,-50 58,-3-2,16-25,79-139,-78 117,-46 72,2 0,0 2,2 0,1 1,0 1,2 1,0 1,1 1,1 1,0 1,2 1,0 1,7-1,-13 5,0 0,-1-1,0 0,0-2,-1 0,-1-1,0-1,8-11,22-27,-2-1,-1-5,-37 50,2-5,0 0,-1-1,4-11,-7 14,0 1,1 0,0 1,1-1,0 1,0 0,5-4,22-23,-2-1,-2-1,-1-2,-2-1,17-37,-35 63,1 1,0 1,7-6,3-6,-19 25,-1 1,1-1,0 0,-1 1,1-1,-1 0,0 1,1-1,-1 0,0 0,1 0,-1 1,0-1,0 0,1 0,-1 0,0 0,0 1,0-1,0 0,0 0,-1 0,1 0,0 1,0-1,0 0,-1 0,1 0,-1 0,0 0,0 0,0 0,-1 0,1 0,0 0,-1 0,1 0,-1 0,0 0,1 1,-1-1,1 1,-1-1,-1 1,-10-3,-1 1,-1 1,-11 0,17 1,-443 1,161 3,231-1,1 4,0 1,-20 8,9-2,-26 4,-52 20,99-26,0-3,-1-1,0-3,-45-1,86-4,-31 4,0 3,0 1,1 1,0 2,-10 7,-85 21,-247 34,285-56,13-4,-131 27,145-26,-1-3,0-4,0-2,-13-4,-278-17,74 0,79 7,-4-10,58-6,86 12,-69-4,-126 17,130 2,-1-5,22-10,64 6,-40 0,13 6,39 3,0-3,-1-1,1-1,0-2,-24-8,6-11,25 9,4 5</inkml:trace>
  <inkml:trace contextRef="#ctx0" brushRef="#br1" timeOffset="13643.235">10474 13027,'-2'-33,"-3"1,0 0,-2 0,-1 0,-2 1,-10-21,6 12,-62-150,14 37,52 129,-1 2,-1 0,-6-9,8 16,0 0,2-1,0-1,0 1,2-1,0 0,-1-10,0-26,2 0,3-1,2 1,6-48,7 6,-6 53,0-27,-6 38</inkml:trace>
  <inkml:trace contextRef="#ctx0" brushRef="#br1" timeOffset="16462.778">10170 10293,'-6'-7,"0"0,0-1,0 1,1-1,0 0,1-1,-4-7,-19-68,23 69,-86-360,31 118,-21-59,-138-617,62-113,60-11,61 139,38 18,0 537,1-1428,-4 1775,-1-1,-1 1,-1 0,0-1,-1 1,-1 0,-1 1,-3-8,-12-20,-2 1,-8-9,6 10,23 38,-22-30,24 32,-1 1,1-1,-1 1,1 0,-1-1,1 1,-1 0,0-1,1 1,-1 0,1-1,-1 1,0 0,1 0,-1 0,0 0,1 0,-1 0,0 0,1 0,-1 0,0 0,0 0,0 1,0 0,1-1,-1 1,0 0,0-1,1 1,-1 0,0 0,1 0,-1 0,1-1,-1 1,1 0,0 0,-1 0,1 0,0 0,0 0,-1 1,-8 40,-5 41,-3 24,5-53,-2 1,-3-2,-2 0,-2-1,-4 2,15-41,4-13,3-26,5 0,1 0,1 0,1 0,3-9,36-104,-36 116,0-2,32-84,-35 96,2 0,0 0,0 0,1 1,0 1,7-7,-15 17,1 0,0 1,-1-1,1 0,0 0,0 1,0-1,0 1,-1-1,1 1,0-1,0 1,0 0,0-1,0 1,0 0,0 0,0 0,0 0,0 0,0 0,0 0,0 0,0 0,0 0,0 0,0 1,0-1,0 0,0 1,0-1,0 1,0-1,0 1,-1-1,1 1,0 0,0-1,-1 1,1 0,0 0,-1-1,1 1,-1 0,1 0,-1 0,1 0,-1 0,1 0,4 8,0 1,0 0,-1 1,2 5,-5-12,65 210,-36-111,5 35,-17-62,7 13,-6-47,-1-13</inkml:trace>
  <inkml:trace contextRef="#ctx0" brushRef="#br1" timeOffset="17932.316">12351 12999,'0'-1467,"0"1418</inkml:trace>
  <inkml:trace contextRef="#ctx0" brushRef="#br1" timeOffset="20792.433">12186 8940,'0'-72,"-7"-613,-8 355,-16-16,-79-354,24 180,-271-1739,293 1912,-98-596,115 622,-40-316,68 422,7-212,15 296,-3 130,0 0,0 0,0 0,0 0,0-1,0 1,0 0,0 0,0 0,0 0,-1 0,1 0,0 0,-1 0,1-1,-1 1,1 0,-1 1,1-1,-1 0,0 0,0 0,1 0,-1 0,0 1,-1 0,1 0,-1 0,1 0,-1 0,1 0,-1 1,1-1,-1 1,1-1,-1 1,1 0,-1-1,1 1,0 0,0 0,-1 0,1 0,0 0,-1 1,-15 12,1 2,0 0,1 1,1 1,0 0,-2 6,-11 19,3 1,-6 16,17-28,2-1,2 1,0 1,2 0,2 0,0 7,5-35,-1 0,0 1,0-1,-1 0,0 0,0 0,0 0,0 0,-1-1,0 1,-1 1,4-6,0 1,-1-1,1 1,0-1,-1 0,1 1,0-1,-1 0,1 1,-1-1,1 0,-1 1,1-1,-1 0,1 0,-1 0,1 1,-1-1,1 0,-1 0,0 0,1 0,-1 0,1 0,-1 0,1 0,-1 0,1 0,-1 0,1-1,-1 1,1 0,-1 0,-11-17,1-29,9 18,1 0,2 0,1 0,0 0,5-12,4-15,2 1,8-15,-15 50,1 0,1 0,1 1,0 0,2 1,0 0,0 1,2 0,0 0,1 2,0-1,1 2,16-11,7-3,-24 16,1 1,0 1,0 0,17-6,-28 13,0 0,0 1,1 0,-1 0,1 0,-1 1,1-1,-1 1,1 0,-1 0,1 1,-1-1,1 1,-1 0,0 0,1 0,-1 1,0 0,0 0,0 0,2 1,2 3,-1 0,1 0,-1 0,-1 1,1 0,-1 1,0-1,-1 1,0 0,1 3,9 19,-1 1,2 10,4 8,0-7,-3 0,-1 2,-3 0,-1 1,-1 4,-7-15</inkml:trace>
  <inkml:trace contextRef="#ctx0" brushRef="#br1" timeOffset="22527.216">15085 11452,'5'-9,"-1"0,0 0,0-1,-1 0,0 1,0-1,-2 0,1 0,-1-8,3-7,22-185,-3-173,-22-218,-1 555,1-107,-5-112,-19 51,20 199,1 0,-2 0,0 1,0 0,-2 0,0 0,-12-36,11 25</inkml:trace>
  <inkml:trace contextRef="#ctx0" brushRef="#br1" timeOffset="25760.972">14616 6980,'0'-52,"-6"-578,-32 6,-49-339,28 487,37 325,11 38,6 0,7-75,0 65,0 26,1 43,-3 0,-2 0,-2 0,-2 1,-7-19,2 28,3-1,1 0,2-1,1-34,-9-231,0-16,13 259,2 30,-2 0,-1-1,-3 1,-1 1,-9-36,7 49,-51-194,49 172,1-1,3 0,0-38,9-1075,-47 1234,31-50,10-17,-1 0,0 0,-1 0,1-1,-1 0,-1 0,1 0,-6 5,33-43,18-24,-31 41,0-1,2 1,11-11,-20 23,1-1,-1 1,1 1,0-1,0 0,0 1,0 0,0 0,0 0,1 0,-1 1,0 0,1-1,-1 2,1-1,0 1,1-1,-3 1,-1 1,1-1,0 1,-1 0,1-1,0 1,-1 0,1 1,-1-1,1 0,-1 1,0-1,0 1,0 0,0 0,0-1,0 2,2 1,29 47,-19-27,140 209,-127-192</inkml:trace>
  <inkml:trace contextRef="#ctx0" brushRef="#br1" timeOffset="27624.34">14173 326,'-7'16,"-1"-1,-1 0,-1 0,0-1,-1 0,0-1,-1-1,-9 8,9-7,-12 11</inkml:trace>
  <inkml:trace contextRef="#ctx0" brushRef="#br1" timeOffset="31656.454">16354 5048,'-5'-29,"0"1,2-1,1 0,2-8,-3-33,-48-448,15 193,-4-54,-34-456,23 233,23 303,17 140,-33-151,12 131,11 60,-34-112,37 167,3 0,3-2,3 1,2-1,3-65,4 114,0-1,-2 1,0 0,-3-13,4 25,-1 0,1 0,-1 0,0 0,0 1,0-1,-1 1,1-1,-1 1,0 0,-1 0,1 0,-1 0,1 1,-1 0,0-1,0 1,-2 0,4 2,0 0,-1 0,1 1,0-1,-1 1,1 0,0-1,-1 1,1 0,0 0,-1 1,1-1,0 0,-1 1,1 0,0-1,-1 1,1 0,0 0,0 0,-2 2,-42 31,41-30,-35 34,-35 41,42-41,-3-2,-14 11,29-36,17-15,7-9,5 1,-1 0,1 0,1 0,0 1,6-5,6-8,93-109,28-18,-136 144,1 1,0 0,0 0,0 1,1 0,0 0,-6 4,-1 0,1 0,0 1,-1-1,1 1,-1-1,1 1,0 0,-1-1,1 1,0 0,-1 0,1 0,0 0,-1 1,1-1,0 0,-1 1,1-1,-1 1,1 0,0-1,-1 1,1 0,-1 0,0 0,1 0,-1 0,0 0,0 0,0 1,1-1,-1 0,0 1,4 7,1 0,-1 0,-1 0,0 0,0 1,-1 0,0 0,1 8,11 91,-7-44,2-22,1 0,2-1,2 0,14 27,-20-48,15 55,-8-19,-8-36</inkml:trace>
  <inkml:trace contextRef="#ctx0" brushRef="#br1" timeOffset="33439.558">16742 7587,'0'2035,"14"-1713,0-60,-14-231</inkml:trace>
  <inkml:trace contextRef="#ctx0" brushRef="#br1" timeOffset="49689.121">7547 13054,'0'-14,"4"-292,3 195,15-81,-10 105,-5 0,-3-1,-4-6,1 57,3-1,0 1,3-3,3-18,15-76,-14 79,-1 0,1-51,-9 91,0-1,1 1,1 0,0 1,1-1,1 0,-1 4,-1 0,0 0,-1-1,0 1,-1-1,0 0,-1 1,0-1,-1 0,0 0,-1-4,-9-26,-2 0,-10-23,5 18,9 22</inkml:trace>
  <inkml:trace contextRef="#ctx0" brushRef="#br1" timeOffset="52252.457">7658 11011,'2'-280,"-14"-485,-37 183,17 331,-26-73,26 174,-122-632,-9-298,128 762,14-1,16-163,11-662,-6 1030,0 106,1 3,-1 0,0 0,-1 1,1-1,-1 0,0 0,0 1,-1-3,2 7,0 0,0 0,0-1,-1 1,1 0,0 0,0 0,0 0,0 0,-1 0,1 0,0 0,0 0,0 0,-1 0,1 0,0 0,0 0,0 0,0 0,-1 0,1 0,0 0,0 0,0 0,0 0,-1 0,1 1,0-1,0 0,0 0,0 0,-1 0,1 0,0 0,0 1,0-1,0 0,0 0,0 0,0 0,0 0,-1 1,1-1,0 0,0 0,0 0,0 1,0-1,0 0,0 0,0 0,0 0,0 1,0-1,-6 15,6-14,-69 173,24-64,-3 26,33-82,7-24,-1-1,-1 0,-1 0,-2 0,5-20,2-12,-1-22,3-11,1-1,2 0,2 1,2-17,22-148,-25 200,5-31,0 0,2 0,2 1,9-23,-17 52,-1 0,1 1,0-1,0 0,-1 1,1-1,1 1,-1 0,0-1,0 1,0 0,1-1,-1 1,1 0,-1 0,1 0,-1 0,1 0,-1 1,1-1,0 0,-1 1,2-1,0 1,-1 0,1 0,0 1,0-1,-1 0,1 1,0 0,-1 0,1 0,-1 0,1 0,-1 0,1 0,0 2,11 6,-1 2,0 0,-1 1,11 12,-13-14,79 87,73 104,-142-175,1-1,11 9,2-3</inkml:trace>
  <inkml:trace contextRef="#ctx0" brushRef="#br1" timeOffset="57083.328">13649 11894,'0'-1437,"0"1403</inkml:trace>
  <inkml:trace contextRef="#ctx0" brushRef="#br1" timeOffset="61599.674">13483 9464,'2'-34,"0"1,7-26,0-9,24-487,-30-8,-4 394,-14-446,0-51,17 431,-4-284,-11 317,-1-61,13 242,1-52,-4 1,-7-33,3 43,3-17,-5-35,-3-33,7 62,-14-61,5 45,4-1,4 1,7-74,1 70,-3-338,-14 273,-8 1,-13-28,-11-73,13-13,3-230,30-290,4 585,-1 186,-2 0,-1 0,-3-7,3 29,0-1,-1 1,0 0,-1-1,0 2,-1-1,1 0,-2 1,0 0,0 0,-4-5,2 5,-13-14,21 22,-1 0,0 1,1 0,-1-1,0 1,0-1,1 1,-1 0,0 0,0-1,0 1,0 0,1 0,-1 0,0 0,0 0,0 0,0 0,1 0,-1 0,0 1,0-1,0 0,0 0,1 1,-1-1,0 1,0-1,1 1,-1-1,0 1,1-1,-14 13,2 0,-1 1,2 0,0 1,1 0,-5 10,5-8,0-1,-2 0,0 0,-1-1,-1 0,13-14,0 0,1 0,-1-1,0 1,1 0,-1 0,0-1,0 1,0-1,0 1,0-1,0 1,1-1,-1 0,0 1,0-1,0 0,0 0,0 1,0-1,-1 0,1 0,0 0,0-1,1 1,-1-1,1 0,-1 1,1-1,-1 0,1 1,-1-1,1 0,0 1,0-1,-1 0,1 0,0 1,0-1,0 0,0 0,-1 0,1 1,0-1,1 0,-1 0,0-7,1-1,0 1,1 0,-1 0,2-2,5-10,0 0,2 0,0 1,1 0,1 1,1 0,0 1,1 0,1 1,6-4,-17 17,1-1,0 0,0 1,0 0,1 0,-1 0,1 1,0 0,-1 0,1 0,0 1,0 0,0 0,4 0,-7 1,1 0,0 1,0-1,0 1,-1-1,1 1,0 0,0 0,-1 1,1-1,-1 1,1 0,-1 0,0 0,0 0,0 0,0 1,0 0,0-1,-1 1,1 0,-1 0,1 2,31 43,25 27,-46-59,16 24,-5 0</inkml:trace>
  <inkml:trace contextRef="#ctx0" brushRef="#br1" timeOffset="64171.282">18535 7311,'28'-686,"-2"466,-11 119,-5-1,-3-46,-10-194,2 322,-1 0,-2 0,0 0,-1 1,-5-14,1 3,1 0,1-4,4 16,-4-32,-15-45,18 79,-2 0,0 0,-1 0,-1 1,0 0,-1 1,-8-11,10 16,1-1,1 1,0-1,0 0,1 0,0-1,0 1,1-1,1 0,0 0,0-9,-1-18,3 0,3-32,0 3,-3 35</inkml:trace>
  <inkml:trace contextRef="#ctx0" brushRef="#br1" timeOffset="67250.683">18342 3805,'2'-176,"-6"-198,-5 274,-16-57,6 47,4-21,-15-221,-17-10,30 285,-16-46,-10-43,14-7,9-2,3-83,5 105,3 53,4-27,7-5,-4-158,2 288,-4-33,-3 25,6 10,1 0,-1 0,1 0,-1 0,1 0,-1 0,1 1,-1-1,1 0,-1 0,1 1,-1-1,1 0,-1 1,1-1,0 1,-1-1,1 0,-1 1,1-1,0 1,0-1,-1 1,1-1,0 1,-21 34,2 0,2 1,1 1,2 1,-1 6,-15 65,0 23,27-118,2-7,-1 0,1 0,-1 0,-1 0,1 0,-1-1,-2 5,4-11,1 1,0-1,0 0,0 0,0 0,0 0,0 0,-1 1,1-1,0 0,0 0,0 0,0 0,0 0,-1 0,1 0,0 1,0-1,0 0,-1 0,1 0,0 0,0 0,0 0,-1 0,1 0,0 0,0 0,0 0,-1 0,1 0,0 0,0 0,0-1,-1 1,1 0,0 0,0 0,0 0,0 0,-1 0,1 0,0-1,0 1,0 0,0 0,0 0,0 0,-1 0,1-1,0 1,0 0,0 0,0 0,0-1,0 1,0 0,0 0,0 0,0-1,0 1,0 0,0 0,0 0,0-1,0 1,0 0,0 0,-3-17,-1-25,3 0,2 0,1 0,2 1,2-1,3-3,5-19,3 2,3 0,18-35,26-36,-62 130,-1-1,1 1,-1-1,1 1,0 0,1 0,-1 0,3-3,-5 6,0 0,1-1,-1 1,1 0,-1 0,0 0,1 0,-1-1,0 1,1 0,-1 0,1 0,-1 0,0 0,1 0,-1 0,1 0,-1 0,0 0,1 0,-1 0,1 0,-1 0,0 0,1 1,-1-1,1 0,11 16,104 199,2 5,-99-178,-2 0,-1 1,-3 0,4 23,-2 5,-11-48</inkml:trace>
  <inkml:trace contextRef="#ctx0" brushRef="#br0" timeOffset="84664.464">7602 11011,'-11'-9,"-1"0,0 0,-1 2,1-1,-1 1,-1 1,-3-1,-50-26,6-8,1-2,3-2,1-3,2-3,2-3,30 28,2 0,1-1,1-1,0-4,0 1,-1 1,-1 1,-6-3,1 4,-2 1,-1 2,-1 1,-2 1,-6-3,-59-32,-11-1,19 10,64 35,2-1,0-1,1-2,0 0,-12-15,-23-30,-7-14,-1-2,-4-10,3-2,-42-84,97 158,0 1,-1 1,0 0,-2 0,1 1,-2 1,0 0,0 1,-1 0,-1 1,0 1,-1 0,1 2,-2 0,-17-6,-14-2,1-2,1-3,0-1,2-2,1-2,-28-23,16 11,32 23,1-2,-6-5,23 16,-1 1,0-1,0 1,-1 1,1 0,-1 0,7 3,0 1,0-1,0 1,0-1,0 1,-1 0,1-1,0 1,0 0,0 0,0 0,0 0,0 0,0 0,0 0,-1 0,1 0,0 1,0-1,0 0,0 1,0-1,0 1,0-1,0 1,0-1,0 1,1 0,-1 0,0-1,0 1,0 0,1 0,-1 0,1 0,-1 0,0 0,1 0,0 0,-1 0,1 0,-1 0,1 0,0 0,0 0,0 0,0 0,0 0,0 1,0-1,0 0,0 0,0 11,0 0,1 0,0-1,1 1,0 0,1-1,0 1,5 10,4 7,1 0,13 21,3-9,-27-39,0 0,0 0,0 0,1 0,-1 0,0 0,1-1,-1 1,1-1,0 0,-1 0,1 0,0 0,0 0,0 0,-2-1,0 0,-1 0,1 0,0 0,-1 0,1 0,0 0,-1 0,1 0,0-1,-1 1,1 0,0 0,-1-1,1 1,-1 0,1-1,0 1,-1-1,1 1,-1-1,1 1,-1-1,0 1,1-1,-1 1,1-1,-1 1,0-1,2-23,-14-22,-25-15,27 47,1-1,1 0,0 0,1-1,0 0,5 12,1 0,0 0,0-1,0 1,1 0,0 0,-1-1,1 1,1 0,-1-1,1 1,-1 0,1 0,1 0,-1-1,0 1,1 0,0 1,0-1,0 0,2-2,0 1,0 1,0 0,0 0,1 0,0 1,-1-1,1 1,0 0,0 1,1-1,-1 1,0 0,1 0,0 1,-1-1,3 1,15-2,0 0,-1 2,13 1,-15 0,270 5,-255-5</inkml:trace>
  <inkml:trace contextRef="#ctx0" brushRef="#br0" timeOffset="88459.454">18398 3970,'2'1,"1"-1,-1 1,0-1,0 1,0 0,0 0,0 0,0 0,0 0,0 1,0-1,0 0,0 1,-1-1,2 3,21 26,-12-9</inkml:trace>
  <inkml:trace contextRef="#ctx0" brushRef="#br0" timeOffset="92678.421">18866 4440,'1'2,"0"0,0 1,0-1,1 0,-1 0,0 0,1 0,-1-1,1 1,0 0,-1 0,1-1,0 1,0-1,0 0,2 3,107 85,7-2,-108-80,0 0,-1 1,0 0,0 0,-1 1,0 0,-1 0,0 1,0 0,-1 0,0 1,-1-1,0 1,-1 0,0 1,1 6,1 3,1-1,1-1,1 1,1-1,0-1,2 0,7 9,22 25,37 34,-44-49,17 15,30 21,-35-32,1-4,2-2,2-2,0-2,2-2,9 0,7 6,-1 2,41 32,-85-51,61 46,-76-55,1 1,-1-1,0 1,-1 1,0 0,5 11,5 8,2-1,0 0,2-2,1 0,1-2,2 0,0-2,1-1,14 8,18 9,2-3,2-2,0-3,12 1,-66-29,0 1,0-1,0-1,0 1,6-1,-14-1,1-1,-1 0,0 0,1 0,-1 0,0 0,0 0,1 0,-1 0,0 0,1-1,-1 1,0 0,1-1,-1 1,0-1,0 1,0-1,0 0,0 0,0 1,1-1,-2 0,1 0,0 0,0 0,0 0,0 0,-1 0,1-1,0 1,-1 0,1 0,-1 0,1-1,-1 1,0 0,0-1,1 1,-1 0,0-1,0 0,-1-5,1 0,-1 0,-1 0,1 0,-1 0,0 0,-1 0,0 0,0 1,-3-6,-45-66,31 50,-63-86,-23-19,103 130,-60-79,56 71,0 0,1-1,1 0,0 0,0-1,-1-7,4 18,1 10,0 24,1 45,0 7,2 63,0-136,0 0,1 0,1-1,0 0,0 0,1 0,0 0,0 0,1-1,1 0,6 7,-6-7,0 0,0 1,-1 0,-1 0,1 0,-1 1,-1 0,0 0,-1 0,1 6,-3-15,-1 0,0 0,0-1,0 1,0 0,0 0,-1 0,1 0,0 0,-1 0,0 0,1 0,-1-1,0 1,0 0,0-1,0 1,0 0,0-1,0 1,-1-1,-1 2,1-1,-1 0,0-1,0 1,0 0,0-1,0 0,0 0,-1 0,1 0,-3 0,-8 1,0-1,0 0,-1-1,1-1,-5-1,-11-1,-106-9,-47 4,116 9,40-1</inkml:trace>
  <inkml:trace contextRef="#ctx0" brushRef="#br0" timeOffset="95073.284">18426 3308,'0'-3,"0"0,0 0,1 0,-1 0,1 0,0 0,0 0,0 1,0-1,0 0,1 1,-1-1,1 1,0-1,0 1,0 0,1-2,2 0,0-1,1 1,-1 1,1-1,0 1,0 0,0 0,2 0,12-3,0 0,0 2,1 0,18-1,31-1,0 4,0 2,25 6,-83-5,0 1,0 1,0 0,0 0,0 1,-1 1,0 0,1 1,-2 0,1 0,-1 1,0 1,-1 0,1 0,-2 1,1 0,-1 0,0 1,-1 0,-1 0,1 1,-1 0,-1 0,0 0,-1 1,0-1,1 11,0 1,0 1,2-1,0 0,2 0,0-1,2 1,27 49,119 238,-150-293,-1 0,-1 0,-1 1,0 0,-2-1,0 1,0 5,-1 38,-5 30,1 0,4-78,-1 0,-1 0,0 0,-1 1,0-1,-1 0,-1-1,0 1,0-1,-1 1,-1-1,-2 2,1 0,-1 0,2 0,0 0,-4 15,3-5</inkml:trace>
  <inkml:trace contextRef="#ctx0" brushRef="#br0" timeOffset="97775.631">7575 8665,'-372'0,"358"0,1 1,-1 1,1 1,-1-1,1 2,0 0,0 1,1 0,-11 6,-15 10,0 3,-12 11,15-11,0-1,-20 9,-91 34,87-41,0 2,2 3,1 2,-42 33,71-45,1 1,1 1,1 1,1 1,1 2,1 0,-16 27,20-23,2 1,2 0,0 1,3 1,0 0,2 0,-1 18,-15 70,18-87</inkml:trace>
  <inkml:trace contextRef="#ctx0" brushRef="#br0" timeOffset="-64798.675">6195 7864,'-20'12,"7"-2,-49 18,41-20,0 2,0 0,1 1,1 1,-9 8,-92 87,115-103,1 1,0 0,0 0,0 0,1 0,0 1,0-1,0 1,0 0,1 0,0 0,1 0,-1 0,1 0,0 1,1-1,-1 0,1 1,1-1,-1 0,1 1,1 2,-1-1,1-1,1 0,-1 0,1 0,0 0,1-1,0 1,0-1,0 0,1 0,-1 0,1 0,1-1,-1 0,1 0,0-1,0 1,5 1,14 7,0-2,1-1,-1-1,2-1,-1-2,1 0,0-2,6 0,52 1,83-6,-112 0,-43 1,-1-1,1 0,0 0,-1-1,1-1,11-4,-20 5,0 0,0 1,0-2,0 1,0 0,-1-1,1 1,-1-1,0 0,0 0,0-1,0 1,-1-1,1 1,-1-1,0 0,0 0,0 0,-1 0,1 0,0-4,1-2,-1-1,0 0,-1 1,0-1,0 0,-1 0,-1 0,0 0,0 1,-1-1,-2-6,2 11,-1 0,1 0,-1 0,0 1,0-1,-1 1,1 0,-1 0,0 0,-1 0,1 1,-1-1,0 1,0 0,0 1,-1-1,1 1,-1 0,-5-1,-6-2,0 1,0 1,-10-1,13 2,1 1,-1-2,1 0,-1 0,-11-7,6 2,1 1,-1 1,0 0,0 2,-1 0,0 1,-18-1,-22 1,-58 4,101 1,-12-1</inkml:trace>
  <inkml:trace contextRef="#ctx0" brushRef="#br0" timeOffset="-63622.93">5918 7394,'1'9,"1"0,-1-1,2 1,-1-1,1 1,0-1,1 0,0 0,0-1,4 5,6 15,48 85,10 8,24 39,32 77,-109-202,-2 1,-1 0,-2 1,-2 1,0 3,10 49,4 55,-21-110,-2-4</inkml:trace>
  <inkml:trace contextRef="#ctx0" brushRef="#br0" timeOffset="-58624.669">18591 5517,'787'0,"-770"1,0-2,0 0,-1-1,1 0,2-3,-14 4,0 0,-1-1,1 1,-1-1,1-1,-1 1,0-1,0 1,0-1,0 0,-1 0,1-1,-1 1,0-1,0 0,0 0,0 0,-1 0,1 0,-1-1,2-8,-1 0,0 0,-1-1,0 0,-1 1,0-1,-1 0,-1 1,0-1,-2-2,3 12,-3-30</inkml:trace>
  <inkml:trace contextRef="#ctx0" brushRef="#br0" timeOffset="-56515.514">19336 6097,'-17'-1,"1"2,-1 1,1 0,0 0,-1 2,1 0,1 1,-1 1,1 0,-1 1,9-3,0 0,1 0,-1 1,1 0,0 0,0 0,0 1,1 0,0 0,0 0,1 1,0-1,0 1,0 0,1 0,0 1,0-1,1 1,0-1,0 1,0 6,-5 69,7-74,0 0,1 0,0 1,0-1,1 0,0-1,3 9,-3-14,0 1,0-1,0 0,1 0,-1 0,1 0,-1-1,1 1,0-1,0 0,0 0,1 0,-1 0,0 0,1-1,-1 1,1-1,0 0,-1 0,1 0,0-1,1 1,14 1,1 0,-1-2,19-1,-16 0,298-5,-314 6,1-1,-1 1,0-1,1 0,-1 0,0-1,0 1,0-1,0-1,0 1,-1-1,1 0,-1-1,0 1,1-1,-2 0,3-2,-2 1,0-1,-1 0,0 0,0-1,0 0,-1 1,0-1,0 0,0 0,-1-1,0 1,-1 0,0-1,0-1,1-5,-1 0,-1 0,0 0,-1 1,0-1,-1 0,-3-8,3 13,0 1,-2 0,1 0,-1 0,0 0,0 1,-1 0,0 0,0 0,-1 0,0 1,-6-6,-4-2,-1 1,-1 1,0 0,0 1,-1 1,-16-5,23 10,-1 0,-1 2,1 0,0 0,-1 1,0 1,1 0,-1 1,0 0,1 1,-4 1,9 0,1 0,0 1,-1 0,1 0,0 0,1 1,-1 0,1 0,-3 2,-53 47,53-45,-12 12</inkml:trace>
  <inkml:trace contextRef="#ctx0" brushRef="#br0" timeOffset="-54989.489">19226 5765,'0'10,"0"38,1-1,3 1,5 21,-6-55,0 1,1-1,1 0,0 0,1-1,0 0,1 0,1 0,0-1,0 0,1 0,1-1,3 2,-3-2,12 9,-2 1,0 1,5 10,-19-23,0 0,-1 0,0 1,0-1,-1 1,-1 0,1 1,-2-1,1 1,-2-1,1 3,-1-1,-1 1,1-1,1 0,-1 1,2-1,0 0,0 0,1-1,1 1,0-1,1 0,3 5,-1-3,46 74,-49-77,0 1,0 1,-1-1,-1 0,0 1,0 0,-1 5,1 9</inkml:trace>
  <inkml:trace contextRef="#ctx0" brushRef="#br0" timeOffset="-52534.407">6111 12115,'1'107,"-3"120,2-218,-1 1,0-1,-1 1,0-1,0 0,-1 0,0 0,-1 0,0 0,0-1,-1 0,0 0,-1 1,-9 11</inkml:trace>
  <inkml:trace contextRef="#ctx0" brushRef="#br0" timeOffset="-50956.294">6084 12364,'2056'0,"-2025"0</inkml:trace>
  <inkml:trace contextRef="#ctx0" brushRef="#br0" timeOffset="-49141.655">8403 12916,'8'-19,"2"0,0 0,1 2,1-1,0 1,2 1,0 0,7-5,33-41,-33 33,-1-1,-1-1,-2-1,0-2,53-133,-20 43,-36 91,-1-1,-1-1,-2 0,0-9,-2 13,1-1,2 1,1 0,5-7,16-42,-30 73,-1 1,-1-1,1 1,-1-1,-1 0,1 1,-1-1,0 0,-1 0,0-2,1 7,0 1,0-1,-1 0,1 1,-1-1,1 1,-1-1,0 1,1-1,-1 1,0-1,0 1,0 0,0-1,0 1,-1 0,1 0,0 0,0 0,-1 0,1 0,-1 0,1 0,-1 1,1-1,-1 1,1-1,-1 1,0-1,1 1,-1 0,0 0,1 0,-1 0,1 0,-1 0,0 0,1 1,-1-1,0 0,1 1,-1-1,1 1,-1 0,-6 1,1 1,1 0,-1 0,0 0,1 1,0 0,0 0,0 1,0 0,1 0,-1 0,1 0,1 1,-1 0,1 0,0 0,0 1,1-1,0 1,0 0,0 0,1 0,0 0,0 5,-3 18,2 1,1 0,1 1,2-1,2 12,0 19,-3-52,-1 1,1 1,0-1,1 1,0-1,1 1,1-1,-1 0,2 0,0 0,0 0,0-1,6 8,12 20,13 32,-17-33,1-1,6 4,-19-30,-1 0,1 0,-2 0,1 0,-1 1,-1-1,0 1,0 0,0 11,0 4</inkml:trace>
  <inkml:trace contextRef="#ctx0" brushRef="#br0" timeOffset="-46776.369">9204 12253,'794'0,"-721"4,-1 3,0 3,22 8,103 15,-97-18,78 24,-46-9,-75-23,1-1,-1-3,1-3,20-3,22 1,1167 0,-701 3,-542 0,-1 1,22 5,24 3,-67-10,-1 1,1-1,0 0,0 0,0 0,0-1,0 1,0 0,-1-1,1 1,0-1,0 0,-1 0,1 1,0-1,-1 0,1 0,-1-1,1 1,-1 0,1 0,-1-1,0 1,0-1,0 1,0-1,0 1,0-1,0 0,0 0,0 1,-1-1,1 0,-1 0,0 0,1 0,-1 1,0-1,0 0,0-1,0-10,-1 0,0 0,0 0,-2 0,-1-7,1 9,-15-58,-3 0,-20-42,-2-4,38 99,3 9,0 0,-1-1,0 1,0 0,0 0,-1 1,0-1,-2-1,6 7,0 1,0 0,-1 0,1 0,0-1,0 1,0 0,-1 0,1 0,0 0,0 0,0-1,-1 1,1 0,0 0,0 0,-1 0,1 0,0 0,0 0,-1 0,1 0,0 0,0 0,-1 0,1 0,0 0,0 0,-1 0,1 0,0 0,0 1,-1-1,1 0,0 0,0 0,0 0,-1 0,1 1,0-1,0 0,0 0,-1 0,1 0,0 1,0-1,0 0,0 0,0 1,0-1,0 0,-1 0,1 1,0-1,0 0,-3 12,0 0,0 0,1 0,1 0,0 0,1 1,0-1,1 11,0 14,-1-27,-1 150,7 0,10 26,-13-172,0 0,2 0,-1-1,1 1,1-1,1-1,-1 1,3 1,9 19,-4-7</inkml:trace>
  <inkml:trace contextRef="#ctx0" brushRef="#br0" timeOffset="-30958.444">11909 2618,'-6'17,"1"0,0 1,2 0,0 0,0 0,2 0,1 0,0 8,-1 6,-2 35,-2-1,-4 5,-1 19,9-64</inkml:trace>
  <inkml:trace contextRef="#ctx0" brushRef="#br0" timeOffset="-29340.745">11882 2894,'1282'0,"-1249"0</inkml:trace>
  <inkml:trace contextRef="#ctx0" brushRef="#br0" timeOffset="-27341.399">13483 3226,'6'-1,"-1"1,0-1,0 0,0 0,0 0,0-1,0 0,0 0,-1 0,1 0,-1-1,1 0,-1 0,2-2,8-7,0-1,-1-1,4-5,0-1,55-47,-56 53,0 0,0-1,-1 0,-1-1,-1-1,0-1,8-15,-17 21,0 0,0 0,-1 0,-1-1,0 1,-1-1,0 0,-1-3,7-52,8-10,-3 0,-3-1,-2-55,-6 88,0 29,0 1,-1-1,-1 0,-1 1,0-1,-4-12,5 27,0-1,0 0,-1 1,1-1,-1 1,0-1,0 1,0 0,0 0,0 0,0 0,-1 0,1 0,0 1,-1-1,0 1,1 0,-1 0,0-1,0 2,1-1,-1 0,0 1,0-1,0 1,0 0,0 0,0 0,0 0,-1 1,0-1,0 0,0 1,1 0,-1 0,0 0,1 0,-1 0,1 1,-1-1,1 1,0 0,0 0,0 0,0 1,0-1,0 1,0 0,1-1,-1 1,1 0,0 1,0-1,-1 3,-2 8,1 0,1 0,0 0,1 1,1-1,-1 10,6 94,-1-58,-3 34,0-31,4 28,-2-72,1 1,0-1,2 0,0-1,1 1,7 13,-7-18,1 0,0-1,0 0,2 0,-1-1,2 0,0 0,52 57,-46-50</inkml:trace>
  <inkml:trace contextRef="#ctx0" brushRef="#br0" timeOffset="-24696.652">14173 2894,'1340'0,"-1242"4,18 6,77 3,335-13,48 1,-427 8,25 10,-45-4,117-2,-105-12,126-4,-263 3,1-1,-1 1,0-1,0 0,0 0,0 0,0-1,0 1,0-1,-1 0,1 0,0 0,-1-1,0 1,1-1,1-2,-1 0,0 0,-1 0,0 0,0 0,0 0,-1-1,1 0,-1 1,0-1,-1 0,1-2,21-67,-15 52,0 0,2-20,-1-22,-34 141,17-48,-1-1,-1 0,-2-1,0 0,-11 14,15-26,2 1,0 0,0 0,1 0,1 0,1 1,0 0,1 0,0 0,2 0,0 0,1 0,0 0,1 0,1-1,0 1,2 2,2 3</inkml:trace>
  <inkml:trace contextRef="#ctx0" brushRef="#br0" timeOffset="-22911.567">13926 10873,'18'0,"0"1,1 0,-1 2,0 0,5 2,-13-2,0 1,0 0,0 0,-1 0,0 2,0-1,0 1,-1 0,0 1,1 1,47 45,-10-8,2-2,31 20,-56-49,-1-4</inkml:trace>
  <inkml:trace contextRef="#ctx0" brushRef="#br0" timeOffset="-21326.422">14173 10984,'6'0,"-1"-1,0 0,0 0,0 0,0-1,0 1,0-1,0 0,0-1,-1 1,1-1,-1 0,0 0,0-1,1 1,10-12,0 0,-1-1,2-3,8-9,244-247,32 6,-212 187,-23 24,-4-4,-2-2,0-5,-25 25,2 2,3 2,18-15,-43 43,0-1,0 0,-1-1,-1 0,0-1,-1 0,-1-1,6-12,53-98,-19 39,-35 58</inkml:trace>
  <inkml:trace contextRef="#ctx0" brushRef="#br0" timeOffset="-19262.452">15857 8802,'1'1,"-1"0,0 0,1 0,-1 0,1 0,0 0,-1 0,1 0,0-1,-1 1,1 0,0 0,0-1,0 1,0 0,-1-1,1 1,0-1,1 1,25 12,-18-8,178 82,-78-38,12 12,-101-54,-20-7,1 0,-1 0,0 0,0 0,0 0,0 0,1-1,-1 1,0 0,0 0,0 0,0 0,0-1,0 1,0 0,0 0,1 0,-1-1,0 1,0 0,0 0,0-1,0 1,0 0,0 0,0 0,0-1,0 1,0 0,-1 0,1 0,0-1,0 1,0 0,0 0,0 0,0-1,0 1,0 0,-1 0,1 0,0 0,0 0,0-1,-25-32,-129-131,-12-12,162 171,-4-4,1 0,0 0,1 0,-4-7,10 15,-1-1,0 1,0 0,0-1,1 1,-1 0,1-1,-1 1,1-1,0 1,-1-1,1 1,0-1,0 1,0-1,0 1,0 0,0-1,1 1,-1-1,0 1,1-1,-1 1,1-1,0 1,-1 0,1 0,0-1,0 1,0 0,0 0,0 0,0 0,0 0,0 0,0 0,1-1,4 0,-1 0,1 0,0 0,0 0,0 1,0 0,0 0,0 1,0 0,0 0,0 0,1 1,1 0,14 2,1 2,-1 1,0 1,60 22,-1 4,15 12,-27-13,20 15,-63-31,0-2,2-1,25 9,-52-22,1 1,-1-1,1 1,-1-1,1 1,-1-1,1 0,0 0,-1 0,1 0,-1 0,1 0,0 0,-1-1,1 1,-1 0,1-1,-1 1,1-1,-1 0,1 0,-1 1,1-2,-1 1,0-1,0 1,-1-1,1 1,0-1,-1 1,0-1,1 1,-1-1,0 1,0-1,0 0,0 1,0-1,0 1,0-1,0 1,-1-1,1 1,-1-1,1 1,-1-1,1 1,-1-1,0 0,-12-21,0 1,-1 0,-1 1,-2 0,1 2,-12-10,-4-6,-43-51,4-2,-32-56,97 134,0 0,1 0,0-1,1 0,0 0,0-1,1 1,1-1,0 1,1-1,0-11,1-4</inkml:trace>
  <inkml:trace contextRef="#ctx0" brushRef="#br0" timeOffset="-16512.749">16824 8277,'1'-29,"1"-1,2 0,1 1,1 0,2 0,0 0,2 1,2 0,16-35,4 2,33-49,-29 55,3 2,2 1,2 3,3 1,1 2,3 2,39-26,-86 68,48-35,27-27,-62 49,-1-1,0 0,-2 0,0-2,0 1,5-13,93-198,-73 143,4 1,4 3,30-41,-25 56,3 3,49-45,131-104,-176 161,-26 20,-1-1,-1-2,-2-1,-1-1,-1-2,111-198,-46 75,82-102,-155 239,0 0,2 2,0 0,1 2,1 0,23-15,11-11,-41 31,-1 0,0-1,-1-1,-1 0,2-6,27-35,-20 32,45-61,-59 76,0 0,-1-1,0 1,-1-1,0-1,2-11,-6 22,-1-1,1 0,-1 0,0 0,0 0,0 0,0 0,-1 0,1 0,-1 0,0 0,0 1,0-1,0 0,0 0,-1 1,1-1,-1 1,1-1,-1 1,0 0,0 0,-1-1,-7-6,0 1,0 0,-1 1,0 0,-1 1,-24-17,15 2,21 21,-1 0,1 0,0-1,0 1,0 0,0 0,0 0,-1 0,1-1,0 1,0 0,0 0,0 0,0 0,0-1,0 1,0 0,0 0,0 0,0-1,0 1,0 0,0 0,0 0,0 0,0-1,0 1,0 0,0 0,0 0,0-1,0 1,0 0,0 0,0 0,1 0,-1-1,0 1,0 0,0 0,0 0,18 3,8 9,-1 0,0 2,-1 0,5 6,17 9,36 23,-2 4,56 50,-126-97,0 1,-1 1,7 9,1 4</inkml:trace>
  <inkml:trace contextRef="#ctx0" brushRef="#br2" timeOffset="186084.457">3379 6511,'4'0,"1"1,0-1,-1 1,1-1,0 1,-1 1,1-1,-1 1,1 0,1 1,15 6,123 41,1-7,2-5,1-7,5-6,205 18,43-14,136-4,264 17,1354 166,-2110-204,876 50,-14-53,-545-4,112 2,1075-20,-199 9,-868 13,179 12,446 74,-909-63,-2 9,156 49,-170-28,-2 2,3-9,69 5,51-18,194-8,-249-16,86 15,-129-14,101-11,-150-1,-124 2,-1 1,0 1,0 2,16 6,120 38,-166-48,30 10,-30-10,0-1,0 0,0 0,0 1,-1-1,1 1,0-1,0 0,0 1,0 0,-1-1,1 1,0-1,0 1,-1 0,1 0,-1-1,1 1,0 0,-1 0,0 0,1 0,-1-1,1 1,-1 0,0 1,0-1,-1-1,1 1,0-1,-1 0,1 1,-1-1,1 1,-1-1,0 0,1 1,-1-1,1 0,-1 0,0 1,1-1,-1 0,1 0,-1 0,0 0,1 0,-1 0,0 0,1 0,-1 0,0 0,0 0,-19-4,2-1,1-1,-1 0,1-2,1 0,-13-8,-78-56,99 67,-63-46,-182-122,216 152,2-3,-21-17,47 29,16 8,27 12,22 13,-2 3,0 2,30 22,-27-16,87 47,-4 7,35 33,-159-101,-16-17,1-1,-1 1,0-1,0 1,0-1,0 1,0-1,1 1,-1-1,0 1,0-1,0 1,-1 0,1-1,0 1,0-1,0 1,0-1,0 1,-1-1,1 1,0-1,-1 1,1-1,-3 3,0 0,0-1,0 0,0 0,-1 0,1 0,-1 0,1-1,-2 1,-5 3,-68 30,-84 41,129-57,0 1,2 2,0 1,-3 5,-60 48,69-55</inkml:trace>
  <inkml:trace contextRef="#ctx0" brushRef="#br2" timeOffset="209410.381">19392 8168,'-7'0,"-1"1,1 1,0-1,0 1,0 0,0 1,-5 2,-20 6,4-3,-27 7,-1-2,-29 2,69-13,-1-1,1 0,-1-1,0-1,1 0,-1-2,1 1,0-2,0 0,-15-7,17 4,1 0,-1-1,1-1,1 0,0-1,0 0,-6-8,-2-3,1-1,1-1,-8-14,19 25,0-1,1 0,1 0,0 0,1 0,0-1,1 1,0-1,1 0,1-3,-2-31,3 1,4-20,-1-11,-4-15,-1 55,1 0,3-1,1 1,8-37,-4 52,1-1,1 2,0 0,2 0,1 0,5-4,28-41,13-10,-57 76,14-18,1 0,1 1,0 0,2 1,0 1,-10 9,0 1,0 0,1 1,0 0,0 0,0 1,0 0,1 1,0 0,0 0,-1 1,6 0,9-1,0-1,-1-1,15-6,-24 6,0 1,0 0,0 1,1 0,-1 2,1 0,-1 0,1 1,0 1,11 3,-22-3,0 1,1 0,-1 1,0-1,-1 1,1 0,0 0,-1 1,0-1,1 1,-2 0,3 1,43 59,-31-39,-12-18,-2-2,0 1,0-1,-1 0,0 1,0 0,1 1,-4-6,0-1,1 1,-1 0,0 0,0 0,1 0,-1 0,0 0,0 0,0 0,0 0,0 0,0 0,-1 0,1 0,0 0,0 0,-1 0,1 0,-1 0,1 0,-1 0,1 0,-1 0,1-1,-1 1,0 0,1 0,-1-1,0 1,0 0,1-1,-1 1,0-1,0 1,0-1,0 0,0 1,0-1,0 0,-1 1,-15 2,0 0,-1-1,1 0,-1-2,0 0,1-1,-9-1,-49-1,178 4,-72 0,0 0,0-2,0-1,20-5,-48 6,0 0,-1 1,1-1,0 0,-1-1,1 1,0 0,-1-1,0 1,1-1,-1 0,0 0,0 0,0 0,0 0,0-1,-1 1,1 0,0-2,1-1,-1-1,0 1,-1-1,1 1,-1-1,0 1,-1-1,1 0,-1 0,0-22</inkml:trace>
  <inkml:trace contextRef="#ctx0" brushRef="#br2" timeOffset="212781.205">19916 8692,'-1'72,"-1"-28,2 0,5 26,-5-65,1 0,0 0,0-1,1 1,-1 0,1-1,0 1,0-1,1 0,-1 0,1 0,0 0,0 0,0 0,0-1,1 0,0 1,-1-1,1-1,0 1,1 0,2 1,2-1,0 1,0-2,1 1,-1-1,0 0,1-1,-1 0,1-1,-1 0,1 0,1-1,-8 0,1 1,-1-1,0 1,0-1,1 0,-1 0,0-1,0 1,0-1,0 1,-1-1,1 0,0 0,-1 0,1-1,-1 1,0 0,0-1,0 0,0 1,0-1,0 0,-1 0,1 0,-1 0,0 0,0 0,0-1,0-2,2-10,-1-1,0 0,-2 0,0 0,-1-8,0 7,-4-138,4 252,-1-36,2-1,4 7,-4-62,1 0,-1 1,1-1,0 0,0 0,1 0,-1 0,1 0,0 0,0 0,0-1,1 1,-1-1,1 1,0-1,0 0,0 0,0 0,0-1,1 1,0-1,-1 0,1 0,0 0,0 0,0 0,0-1,0 0,3 1,12 1,0-1,1-1,-1 0,0-2,0 0,4-1,15-1,-36 3,11-1,-1 0,1 0,-1-1,1-1,1 0,-11 2,0 0,0 0,0 0,0-1,-1 1,1-1,-1 0,1 1,-1-1,1 0,-1 0,0-1,0 1,0 0,0-1,0 1,-1-1,1 0,-1 1,0-1,1 0,-1 0,0-3,14-87,-12 81,10-36,-1 0,-2-5,-8 39,0-1,-2 1,1-1,-2 1,0 0,0-1,-1 1,-1 0,-2-7,2 15,1 0,-1 1,0-1,0 1,-1-1,1 1,-1 0,-1 0,1 1,0-1,-1 1,0 0,0 0,-1 1,1-1,-4-1,-4-1,1 1,-1 0,-1 0,1 1,0 1,-1 1,-1-1,-19-1</inkml:trace>
  <inkml:trace contextRef="#ctx0" brushRef="#br0" timeOffset="-198273.119">5559 10156,'2'3,"-1"-1,1 1,-1 0,1-1,0 1,0-1,0 1,0-1,1 0,-1 0,1 0,-1 0,1 0,0 0,-1-1,14 11,35 37,-27-27,0 1,-2 1,-1 0,17 27,-17-19,-12-21,-1 2,-1-1,0 1,-1 0,1 4,2-1,-5-28,-4-43,-1 43,-2-402,3 384</inkml:trace>
  <inkml:trace contextRef="#ctx0" brushRef="#br0" timeOffset="-194902.196">20275 4964,'15'28,"1"-1,2-1,0 0,2-2,1 0,0-1,23 17,-5 0,-25-25,1 0,0-1,12 8,8 7,-29-24,-1 1,1-1,0 0,0 0,1-1,-1 0,1 0,0-1,0 1,0-1,0-1,2 1,-8-3,1 0,0-1,-1 1,1 0,0 0,-1-1,1 1,-1-1,1 0,-1 1,1-1,-1 0,1 0,-1 0,0 0,1 0,-1 0,0 0,0 0,0-1,0 1,0 0,0-1,0 1,-1 0,1-1,0 1,-1-1,1 0,-1 1,1-1,-1 1,0-1,0-1,2-9,0 0,-1 0,0 0,-2-5,1 9,-5-356,5 334</inkml:trace>
  <inkml:trace contextRef="#ctx0" brushRef="#br0" timeOffset="-129103.097">3406 6014,'0'229,"0"-197</inkml:trace>
  <inkml:trace contextRef="#ctx0" brushRef="#br0" timeOffset="-126805.706">3075 6346,'6'-1,"0"1,0-1,-1 0,1 0,0 0,0-1,0 0,-1 0,1-1,-1 1,3-3,8-5,-2-1,0-1,2-2,-8 6,1 1,0-1,0 1,0 1,1 0,-1 0,2 1,-1 0,0 1,3 0,48-6,-49 9,0 0,0-1,0 0,-1-1,1-1,7-3,-14 5,20-10,0 2,1 0,0 2,4 0,-21 6,1 1,-1 0,1 0,-1 1,1 0,-1 1,1 0,-1 1,0 0,0 0,1 1,-1 0,7 4,-7-3,0 0,-1 0,1 1,-1 1,-1-1,1 1,-1 0,2 3,-5-4,0 0,0 0,-1 1,1-1,-1 1,-1 0,1 0,-1 0,0 0,-1 1,1-1,0 6,7 87,-4-73</inkml:trace>
  <inkml:trace contextRef="#ctx0" brushRef="#br0" timeOffset="-125021.475">3295 6980,'-1'8,"0"0,-1 1,0-1,0 0,-1 0,0 0,-1-1,-2 6,-13 34,12-22</inkml:trace>
  <inkml:trace contextRef="#ctx0" brushRef="#br0" timeOffset="-120693.208">3020 6648,'-1'45,"0"-13,4 31,-2-52,0-1,1 0,1 0,0 0,0 0,1 0,0-1,1 2,2 2,0 0,1 0,0-1,1-1,1 1,0-1,0-1,1 0,0 0,1-1,0-1,0 0,1 0,0-1,0-1,1 0,0-1,0-1,0 0,0-1,1 0,0-1,-1-1,7 0,-9-1,32 1,0-2,4-3,-35 3,1-1,-1-1,1-1,-1 0,0 0,0-1,-1-1,10-5,1-2,1 1,9-2,-18 9,-1-1,0-1,0 0,-1-1,0-1,0 0,0 0,0-3,19-23,-21 20</inkml:trace>
  <inkml:trace contextRef="#ctx0" brushRef="#br0" timeOffset="-107393.181">3158 6980,'-1'-72,"-1"28,3 0,1 0,2 0,3-7,-4 35,10-55,-12 64,-1 0,0 0,0 0,0 1,-1-1,0 0,0 0,0 1,-1-1,0 4,0 0,1 0,-1 0,0 0,0 1,-1-1,1 1,0 0,-1-1,0 1,1 0,-1 0,0 1,0-1,0 1,0-1,0 1,-1 0,1 0,0 0,-1 1,0-1,-13-2,0 1,0 1,-15 1,29 0,-34 0,-13-1,0 3,-31 5,77-6,0 0,1 0,-1 0,1 0,-1 1,1 0,0-1,-1 1,1 0,0 1,0-1,0 1,1-1,-1 1,1 0,-1 0,1 0,0 0,0 0,0 0,1 1,-1-1,1 1,0-1,0 1,-4 14,1 0,0 0,2 0,-1 14,1-1,-9 120,7 1,7 15,-1 14,-3-170,0 1,-1-1,-1 1,0-1,0 0,-1 0,-4 8,2-4,0 0,2 0,0 0,0 4,-31 275,29-266,-1 0,-10 24,3-9,12-39,0 0,0 1,0-1,-1 0,1 0,-1 0,0 0,0-1,-1 1,1-1,-1 0,1 0,-1 0,0-1,0 1,0-1,-1 0,1 0,-1 0,1 0,-1-1,1 0,-5 1,-15 2,1-1,-1-1,0-1,-9-2,-1 1,-578-1,213-4,192 4,-209 3,387 1,1 1,-5 2,13-2,1-1,0 0,0-1,-1-2,-8 0,25-1,0 1,0-1,0 0,0 0,0 0,0 0,0 0,0-1,1 1,-1-1,0 0,1 0,0 0,-1 0,1 0,0 0,0-1,0 1,0-1,0 0,1 1,-1-1,1 0,0 0,0 0,0 0,0 0,0-3,-2-10,0 0,2 0,0-1,0 1,2-3,-1 4,6-458,-5 457,0-1,1 1,1 0,1 0,0 0,2-1,-6 15,0 1,1-1,-1 1,0-1,0 0,0 1,0-1,0 1,0-1,0 0,0 1,-1-1,1 1,-1-1,1 1,-1-1,0 1,0-1,1 1,-1 0,0-1,0 1,0 0,0 0,0-1,-1 1,1 0,0 0,-2 0,-4-4,0 1,0 1,-1-1,1 1,-5-1,2 0,-23-6,-1 1,-3 0,14 5,1-1,0-2,0 0,0-1,-18-11,38 19,1-1,-1 0,0 0,1 0,-1 0,1 0,-1-1,1 1,-1 0,1-1,0 1,0-1,0 0,0 1,0-1,0 0,0 1,0-1,1 0,-1 0,1 0,-1 0,1 1,0-2,0 1,1 1,-1-1,1 0,0 1,-1-1,1 1,0-1,0 1,0-1,0 1,1 0,-1-1,0 1,0 0,1 0,-1 0,1 0,-1 0,1 0,-1 0,1 1,0-1,-1 1,1-1,1 0,34-8,0 1,0 1,1 2,0 2,1 0,-1-3,0 0,33-11,-61 14,1-1,-1 0,-1 0,1-1,0 0,-1-1,0 0,0 0,3-5,-9 8,1-1,-1 1,0-1,-1 0,1-1,-1 1,0 0,0-1,0 1,0-1,-1 1,0-1,0 0,0 0,-1 1,1-1,-1 0,0 0,-1 0,1 0,-1 0,0-2,-1 1,0 0,0 0,0 0,-1 1,0-1,0 1,0-1,-1 1,0 0,0 0,0 0,0 1,-1 0,-2-2,-12-10,-1 2,-1 0,-1 1,22 13,-82-44,-3 3,-59-19,6 3,104 39,34 18,0 0,0 0,-1 0,1 0,0 0,0-1,-1 1,1 0,0 0,0 0,0 0,-1 0,1-1,0 1,0 0,0 0,0 0,-1 0,1-1,0 1,0 0,0 0,0-1,0 1,0 0,0 0,0 0,0-1,-1 1,1 0,0 0,0-1,0 1,0 0,0 0,1-1,-1 1,0 0,0 0,0-1,0 1,0 0,0 0,0 0,0-1,0 1,1 0,-1 0,0 0,0-1,0 1,0 0,1 0,-1 0,0 0,0-1,1 1,-1 0,0 0,0 0,0 0,1 0,9-3,-1 1,1 0,0 1,0 0,0 1,0 0,2 1,10-1,542 2,-233 1,-262-5,-68 2,0 0,0 0,0-1,-1 1,1 0,0 0,0 0,0-1,-1 1,1 0,0-1,0 1,-1 0,1-1,0 1,-1-1,1 0,0 1,-1-1,1 1,-1-1,1 0,0 0,-1 0,-1 1,1-1,0 0,0 1,0-1,0 0,-1 1,1-1,0 0,-1 1,1-1,-1 1,1-1,0 0,-1 1,1-1,-1 1,1-1,-1 1,0 0,1-1,-1 1,-43-24,-37-6,0 4,-80-15,91 24,-230-49,245 55,1-4,53 15,1 0,-1 0,1 0,-1 0,1 0,-1 0,1 0,-1 0,1-1,0 1,-1 0,1 0,-1-1,1 1,0 0,-1-1,1 1,0 0,-1-1,1 1,0 0,-1-1,1 1,0-1,0 1,0 0,-1-1,1 1,0-1,0 1,0-1,0 1,0-1,0 1,0-1,0 1,0-1,0 1,0-1,0 1,0-1,0 1,1 0,-1-1,0 1,0-1,0 1,1-1,-1 1,0 0,1-1,-1 1,0 0,1-1,-1 1,0 0,1-1,-1 1,0 0,1 0,-1-1,1 1,-1 0,1 0,35-16,50-7,1 4,1 4,12 3,-49 5,492-41,-512 45,-30 3,-1 0,0 0,0 0,0 0,0 0,0 0,1 0,-1 0,0 0,0 0,0 0,0 0,0 0,1 0,-1 0,0 0,0 0,0 0,0 0,0 0,1 0,-1 0,0-1,0 1,0 0,0 0,0 0,0 0,0 0,1 0,-1 0,0 0,0-1,0 1,0 0,0 0,0 0,0 0,0 0,0-1,0 1,0 0,0 0,0 0,0 0,0 0,0-1,0 1,0 0,0 0,0 0,0 0,0 0,0 0,0-1,0 1,0 0,0 0,0 0,0 0,0 0,0 0,-1-1,1 1,-40-15,11 6,-306-111,-65-46,359 145,40 21,0-1,0 1,0-1,1 1,-1 0,0-1,1 0,-1 1,0-1,1 1,-1-1,0 0,1 1,-1-1,1 0,0 0,-1 1,1-1,-1-1,1 2,1 0,-1-1,0 1,0-1,0 1,1 0,-1-1,0 1,1 0,-1-1,0 1,0 0,1 0,-1-1,1 1,-1 0,0 0,1-1,-1 1,1 0,-1 0,0 0,1 0,-1 0,1 0,-1 0,40-4,-37 4,436 3,-156 2,-236-6,-28-4,-19 5,0-1,0 1,0-1,-1 1,1-1,0 1,0-1,0 1,-1-1,1 1,0-1,-1 1,1 0,0-1,-1 1,1 0,0-1,-1 1,1 0,-1-1,1 1,-1 0,1 0,-1-1,1 1,-1 0,1 0,-1 0,1 0,-1 0,1 0,-1 0,1 0,-1 0,1 0,-50-17,-45-7,10 2,-133-26,30 7,180 39,0 0,0 0,1-1,-1 0,1-1,0 1,0-2,-7-3,12 5,-1 0,0 1,0-1,1 0,0-1,0 1,0 0,0 0,0-1,0 1,1-1,0 0,0 1,0-1,0 0,0 0,1 0,0 0,0-1,1-86,13-73,-13 150,5-44,3 1,8-25,-10 58,0 0,1 0,2 1,0 0,1 1,14-21,-8 22,0 0,19-17,0 1,-20 20,0-1,-1-1,-1 0,-1-1,0 0,-2-1,0-1,9-27,-7 14,1 0,3 1,0 1,16-21,-33 53,1 0,0 0,-1 0,1 0,0 0,-1 1,1-1,0 0,0 0,0 1,0-1,0 1,-1-1,1 1,0-1,0 1,1-1,-1 1,0 0,0 0,0 0,-1 0,1 0,-1 1,1-1,-1 0,1 0,-1 1,1-1,-1 0,1 1,-1-1,1 1,-1-1,1 1,-1-1,0 1,1-1,-1 1,0-1,0 1,1-1,-1 1,0 0,2 6,0-1,-1 1,1 0,-2 0,1 5,1 61,-2-44,0-1,3 1,3 16,-4-35,0 0,1 0,1-1,-1 1,2-1,-1 0,1 0,1 0,-1-1,2 0,-1 0,2 2,1-2,0-1,0 1,1-1,0-1,0 0,0 0,1-1,0-1,0 1,0-2,1 0,-1 0,1-1,8 1,25 0,0-1,0-2,15-4,19 1,368 0,-433 4,-1 1,0 0,0 0,0 1,0 1,0 0,0 1,-1 1,0 0,0 0,2 3,-6-5,22 9,2-1,-1-1,1-2,1-1,-1-2,5 0,6 1,0 2,0 3,3 2,-17-5,0-2,1 0,-1-2,1-2,15 0,-25-1,-17-2,0 1,0-1,0 1,0-1,-1 1,1 0,0 0,0 0,-1 1,1-1,-1 1,1-1,-1 1,1 0,-1 0,0 0,0 0,0 0,0 1,0-1,-1 0,1 1,-1 0,0-1,1 1,-1 0,0 0,-1-1,1 1,0 0,-1 1,2 12,0 0,-2 0,0 1,0-1,-3 9,1 10,1 131,-3 66,-7-167,7-48,1 0,1 0,-1 10,3-21,0-1,1 0,-1 1,1-1,0 0,1 0,-1 0,1 0,0 0,0 0,0 0,1-1,2 4,6 7,2 3,0 0,-1 1,-1 0,0 1,-2 1,0-1,-1 2,3 15,-1-1,-2 2,-1-1,-3 1,1 19,-7 5,1-31,1 0,3 22,-2-48,-1-1,1 0,1 0,-1 0,0-1,1 1,0 0,0-1,0 1,0-1,1 1,-1-1,1 0,0 0,0 0,0 0,0-1,0 1,1-1,-1 0,1 0,0 0,-1 0,1-1,0 0,0 1,0-1,0-1,4 1,14 2,0-1,1-1,-1-1,1-1,3-1,8 0,217-3,-248 5,1 0,-1 0,0-1,0 0,1 1,-1-1,0 0,0-1,0 1,0-1,0 1,0-1,0 0,-1 0,1 0,-1 0,1 0,-1-1,0 1,3-5,-1-1,0 1,0 0,-1-1,0 0,1-4,14-32,-3 15,-1 3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21:06.034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2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3351 6042,'1528'0,"-1357"1,34 11,-146-6,0 3,0 2,-2 2,1 4,13 7,-41-13,28 12,11 0,-48-17,1-1,-1-1,1-1,0-1,3-1,37-2,-33 0,0 1,-1 2,26 4,40 5,1-4,0-3,57-8,-4 2,2410 2,-2530 0</inkml:trace>
  <inkml:trace contextRef="#ctx0" brushRef="#br0" timeOffset="7366.424">9315 6235,'62'-68,"-3"-3,11-22,-26 33,2 2,2 2,3 3,5-1,76-54,115-69,-207 149,-1-2,-1-1,-2-2,-2-2,-1-1,-2-1,-1-2,-2-1,9-20,-4 6,2 2,2 1,2 2,3 1,30-26,-54 58,37-35,12-4,-45 37,0-1,-2 0,0-2,-1 0,-1-1,5-10,30-39,25-22,-24 29,26-42,-50 60,-15 21,1 0,1 2,1 0,1 1,0 1,17-13,-32 31,1 0,-1 1,1-1,0 1,0 0,0 0,0 0,1 1,-1 0,5-1,57-1,-43 2,885 0,-460 4,-100-1,458-5,-410-23,-66 3,55-5,30-1,-46 22,35-2,-380 8,681-12,-587 22,0 6,-1 4,31 13,39 7,-107-27,-1-3,50-2,164-9,-97-1,-115 2,-1 0,17 4,-97-3,0 0,0 0,0 0,0 0,0 0,0 0,0 1,0-1,0 0,0 1,0-1,0 0,0 1,0-1,0 1,0 0,0-1,0 1,0 0,-1 0,1-1,0 1,-1 0,1 0,0 0,-1 0,1 0,-1 0,0 0,1 0,-1 0,0 0,1 0,-1 0,0 0,0 0,0 0,0 0,0 0,0 0,0 0,0 0,-1 1,1-1,0 0,-1 0,1 0,0 0,-1 0,1-1,-1 1,-4 10,0-1,0 0,-1-1,-6 9,10-15,-364 470,209-278,-92 89,192-224,-117 110,-3 3,104-92,3 2,4 4,4 2,-10 26,31-41,-3-2,-3-2,-9 4,-142 154,103-121,26-29,-132 159,-248 320,370-478,45-47,1 1,-1 6,-65 90,46-57,-2-2,-63 58,-33 30,82-83,-39 31,-41 35,-51 69,129-125,4 4,-34 64,28-42,-50 54,69-101,-4-3,-1-2,-11 4,-276 231,328-278,0 0,1 2,1 0,1 1,0 1,-21 36,-4 10,5-7,-33 40,47-72,1 1,1 1,2 1,-4 10,1 3,-2-1,-2 0,-2-2,-1-1,-14 13,36-47,1-1,-1 1,0-1,0 0,0-1,0 1,-1-1,0 0,1 0,-1-1,0 0,0 0,0 0,-1-1,-16 3,-1 0,1-2,-8-1,12 0,-757 4,442-10,242 8,0 3,-89 19,-175 50,-53 10,-640 44,981-120,1 2,-44 15,-125 44,231-68,-44 13,-1-2,1-1,-2-3,1-3,-43 1,-550-9,192-2,-417 4,812 3,-50 8,45-3,-28-2,83-6,-225-1,226 1,0-1,0 1,0-1,-1 0,1 0,0-1,0 1,1-1,-1 0,0-1,0 1,1-1,0 0,-1 0,1 0,0-1,1 1,-1-2,0 0,1 0,0 0,0 0,1 0,-1-1,1 1,0-1,0 0,1 1,0-1,0 0,0 0,1-5,0 1,0 1,1-1,0 0,1 1,0-1,1 1,-1 0,2-1,-1 2,2-1,2-5,12-17,1 0,13-14,5-7,17-34,-5-2,-3-3,-3-4,12-29,5 3,5 3,59-77,-70 118,-3-2,-3-2,-5-2,-2-2,22-71,51-233,-111 371,2 1,-1-1,2 1,1 1,0-1,1 1,0 0,2 1,11-13,75-78,-50 58,-3-2,16-25,79-139,-78 117,-46 72,2 0,0 2,2 0,1 1,0 1,2 1,0 1,1 1,1 1,0 1,2 1,0 1,7-1,-13 5,0 0,-1-1,0 0,0-2,-1 0,-1-1,0-1,8-11,22-27,-2-1,-1-5,-37 50,2-5,0 0,-1-1,4-11,-7 14,0 1,1 0,0 1,1-1,0 1,0 0,5-4,22-23,-2-1,-2-1,-1-2,-2-1,17-37,-35 63,1 1,0 1,7-6,3-6,-19 25,-1 1,1-1,0 0,-1 1,1-1,-1 0,0 1,1-1,-1 0,0 0,1 0,-1 1,0-1,0 0,1 0,-1 0,0 0,0 1,0-1,0 0,0 0,-1 0,1 0,0 1,0-1,0 0,-1 0,1 0,-1 0,0 0,0 0,0 0,-1 0,1 0,0 0,-1 0,1 0,-1 0,0 0,1 1,-1-1,1 1,-1-1,-1 1,-10-3,-1 1,-1 1,-11 0,17 1,-443 1,161 3,231-1,1 4,0 1,-20 8,9-2,-26 4,-52 20,99-26,0-3,-1-1,0-3,-45-1,86-4,-31 4,0 3,0 1,1 1,0 2,-10 7,-85 21,-247 34,285-56,13-4,-131 27,145-26,-1-3,0-4,0-2,-13-4,-278-17,74 0,79 7,-4-10,58-6,86 12,-69-4,-126 17,130 2,-1-5,22-10,64 6,-40 0,13 6,39 3,0-3,-1-1,1-1,0-2,-24-8,6-11,25 9,4 5</inkml:trace>
  <inkml:trace contextRef="#ctx0" brushRef="#br1" timeOffset="13643.235">10474 13027,'-2'-33,"-3"1,0 0,-2 0,-1 0,-2 1,-10-21,6 12,-62-150,14 37,52 129,-1 2,-1 0,-6-9,8 16,0 0,2-1,0-1,0 1,2-1,0 0,-1-10,0-26,2 0,3-1,2 1,6-48,7 6,-6 53,0-27,-6 38</inkml:trace>
  <inkml:trace contextRef="#ctx0" brushRef="#br1" timeOffset="16462.778">10170 10293,'-6'-7,"0"0,0-1,0 1,1-1,0 0,1-1,-4-7,-19-68,23 69,-86-360,31 118,-21-59,-138-617,62-113,60-11,61 139,38 18,0 537,1-1428,-4 1775,-1-1,-1 1,-1 0,0-1,-1 1,-1 0,-1 1,-3-8,-12-20,-2 1,-8-9,6 10,23 38,-22-30,24 32,-1 1,1-1,-1 1,1 0,-1-1,1 1,-1 0,0-1,1 1,-1 0,1-1,-1 1,0 0,1 0,-1 0,0 0,1 0,-1 0,0 0,1 0,-1 0,0 0,0 0,0 1,0 0,1-1,-1 1,0 0,0-1,1 1,-1 0,0 0,1 0,-1 0,1-1,-1 1,1 0,0 0,-1 0,1 0,0 0,0 0,-1 1,-8 40,-5 41,-3 24,5-53,-2 1,-3-2,-2 0,-2-1,-4 2,15-41,4-13,3-26,5 0,1 0,1 0,1 0,3-9,36-104,-36 116,0-2,32-84,-35 96,2 0,0 0,0 0,1 1,0 1,7-7,-15 17,1 0,0 1,-1-1,1 0,0 0,0 1,0-1,0 1,-1-1,1 1,0-1,0 1,0 0,0-1,0 1,0 0,0 0,0 0,0 0,0 0,0 0,0 0,0 0,0 0,0 0,0 0,0 1,0-1,0 0,0 1,0-1,0 1,0-1,0 1,-1-1,1 1,0 0,0-1,-1 1,1 0,0 0,-1-1,1 1,-1 0,1 0,-1 0,1 0,-1 0,1 0,4 8,0 1,0 0,-1 1,2 5,-5-12,65 210,-36-111,5 35,-17-62,7 13,-6-47,-1-13</inkml:trace>
  <inkml:trace contextRef="#ctx0" brushRef="#br1" timeOffset="17932.316">12351 12999,'0'-1467,"0"1418</inkml:trace>
  <inkml:trace contextRef="#ctx0" brushRef="#br1" timeOffset="20792.433">12186 8940,'0'-72,"-7"-613,-8 355,-16-16,-79-354,24 180,-271-1739,293 1912,-98-596,115 622,-40-316,68 422,7-212,15 296,-3 130,0 0,0 0,0 0,0 0,0-1,0 1,0 0,0 0,0 0,0 0,-1 0,1 0,0 0,-1 0,1-1,-1 1,1 0,-1 1,1-1,-1 0,0 0,0 0,1 0,-1 0,0 1,-1 0,1 0,-1 0,1 0,-1 0,1 0,-1 1,1-1,-1 1,1-1,-1 1,1 0,-1-1,1 1,0 0,0 0,-1 0,1 0,0 0,-1 1,-15 12,1 2,0 0,1 1,1 1,0 0,-2 6,-11 19,3 1,-6 16,17-28,2-1,2 1,0 1,2 0,2 0,0 7,5-35,-1 0,0 1,0-1,-1 0,0 0,0 0,0 0,0 0,-1-1,0 1,-1 1,4-6,0 1,-1-1,1 1,0-1,-1 0,1 1,0-1,-1 0,1 1,-1-1,1 0,-1 1,1-1,-1 0,1 0,-1 0,1 1,-1-1,1 0,-1 0,0 0,1 0,-1 0,1 0,-1 0,1 0,-1 0,1 0,-1 0,1-1,-1 1,1 0,-1 0,-11-17,1-29,9 18,1 0,2 0,1 0,0 0,5-12,4-15,2 1,8-15,-15 50,1 0,1 0,1 1,0 0,2 1,0 0,0 1,2 0,0 0,1 2,0-1,1 2,16-11,7-3,-24 16,1 1,0 1,0 0,17-6,-28 13,0 0,0 1,1 0,-1 0,1 0,-1 1,1-1,-1 1,1 0,-1 0,1 1,-1-1,1 1,-1 0,0 0,1 0,-1 1,0 0,0 0,0 0,2 1,2 3,-1 0,1 0,-1 0,-1 1,1 0,-1 1,0-1,-1 1,0 0,1 3,9 19,-1 1,2 10,4 8,0-7,-3 0,-1 2,-3 0,-1 1,-1 4,-7-15</inkml:trace>
  <inkml:trace contextRef="#ctx0" brushRef="#br1" timeOffset="22527.216">15085 11452,'5'-9,"-1"0,0 0,0-1,-1 0,0 1,0-1,-2 0,1 0,-1-8,3-7,22-185,-3-173,-22-218,-1 555,1-107,-5-112,-19 51,20 199,1 0,-2 0,0 1,0 0,-2 0,0 0,-12-36,11 25</inkml:trace>
  <inkml:trace contextRef="#ctx0" brushRef="#br1" timeOffset="25760.972">14616 6980,'0'-52,"-6"-578,-32 6,-49-339,28 487,37 325,11 38,6 0,7-75,0 65,0 26,1 43,-3 0,-2 0,-2 0,-2 1,-7-19,2 28,3-1,1 0,2-1,1-34,-9-231,0-16,13 259,2 30,-2 0,-1-1,-3 1,-1 1,-9-36,7 49,-51-194,49 172,1-1,3 0,0-38,9-1075,-47 1234,31-50,10-17,-1 0,0 0,-1 0,1-1,-1 0,-1 0,1 0,-6 5,33-43,18-24,-31 41,0-1,2 1,11-11,-20 23,1-1,-1 1,1 1,0-1,0 0,0 1,0 0,0 0,0 0,1 0,-1 1,0 0,1-1,-1 2,1-1,0 1,1-1,-3 1,-1 1,1-1,0 1,-1 0,1-1,0 1,-1 0,1 1,-1-1,1 0,-1 1,0-1,0 1,0 0,0 0,0-1,0 2,2 1,29 47,-19-27,140 209,-127-192</inkml:trace>
  <inkml:trace contextRef="#ctx0" brushRef="#br1" timeOffset="27624.34">14173 326,'-7'16,"-1"-1,-1 0,-1 0,0-1,-1 0,0-1,-1-1,-9 8,9-7,-12 11</inkml:trace>
  <inkml:trace contextRef="#ctx0" brushRef="#br1" timeOffset="31656.454">16354 5048,'-5'-29,"0"1,2-1,1 0,2-8,-3-33,-48-448,15 193,-4-54,-34-456,23 233,23 303,17 140,-33-151,12 131,11 60,-34-112,37 167,3 0,3-2,3 1,2-1,3-65,4 114,0-1,-2 1,0 0,-3-13,4 25,-1 0,1 0,-1 0,0 0,0 1,0-1,-1 1,1-1,-1 1,0 0,-1 0,1 0,-1 0,1 1,-1 0,0-1,0 1,-2 0,4 2,0 0,-1 0,1 1,0-1,-1 1,1 0,0-1,-1 1,1 0,0 0,-1 1,1-1,0 0,-1 1,1 0,0-1,-1 1,1 0,0 0,0 0,-2 2,-42 31,41-30,-35 34,-35 41,42-41,-3-2,-14 11,29-36,17-15,7-9,5 1,-1 0,1 0,1 0,0 1,6-5,6-8,93-109,28-18,-136 144,1 1,0 0,0 0,0 1,1 0,0 0,-6 4,-1 0,1 0,0 1,-1-1,1 1,-1-1,1 1,0 0,-1-1,1 1,0 0,-1 0,1 0,0 0,-1 1,1-1,0 0,-1 1,1-1,-1 1,1 0,0-1,-1 1,1 0,-1 0,0 0,1 0,-1 0,0 0,0 0,0 1,1-1,-1 0,0 1,4 7,1 0,-1 0,-1 0,0 0,0 1,-1 0,0 0,1 8,11 91,-7-44,2-22,1 0,2-1,2 0,14 27,-20-48,15 55,-8-19,-8-36</inkml:trace>
  <inkml:trace contextRef="#ctx0" brushRef="#br1" timeOffset="33439.558">16742 7587,'0'2035,"14"-1713,0-60,-14-231</inkml:trace>
  <inkml:trace contextRef="#ctx0" brushRef="#br1" timeOffset="49689.121">7547 13054,'0'-14,"4"-292,3 195,15-81,-10 105,-5 0,-3-1,-4-6,1 57,3-1,0 1,3-3,3-18,15-76,-14 79,-1 0,1-51,-9 91,0-1,1 1,1 0,0 1,1-1,1 0,-1 4,-1 0,0 0,-1-1,0 1,-1-1,0 0,-1 1,0-1,-1 0,0 0,-1-4,-9-26,-2 0,-10-23,5 18,9 22</inkml:trace>
  <inkml:trace contextRef="#ctx0" brushRef="#br1" timeOffset="52252.457">7658 11011,'2'-280,"-14"-485,-37 183,17 331,-26-73,26 174,-122-632,-9-298,128 762,14-1,16-163,11-662,-6 1030,0 106,1 3,-1 0,0 0,-1 1,1-1,-1 0,0 0,0 1,-1-3,2 7,0 0,0 0,0-1,-1 1,1 0,0 0,0 0,0 0,0 0,-1 0,1 0,0 0,0 0,0 0,-1 0,1 0,0 0,0 0,0 0,0 0,-1 0,1 0,0 0,0 0,0 0,0 0,-1 0,1 1,0-1,0 0,0 0,0 0,-1 0,1 0,0 0,0 1,0-1,0 0,0 0,0 0,0 0,0 0,-1 1,1-1,0 0,0 0,0 0,0 1,0-1,0 0,0 0,0 0,0 0,0 1,0-1,-6 15,6-14,-69 173,24-64,-3 26,33-82,7-24,-1-1,-1 0,-1 0,-2 0,5-20,2-12,-1-22,3-11,1-1,2 0,2 1,2-17,22-148,-25 200,5-31,0 0,2 0,2 1,9-23,-17 52,-1 0,1 1,0-1,0 0,-1 1,1-1,1 1,-1 0,0-1,0 1,0 0,1-1,-1 1,1 0,-1 0,1 0,-1 0,1 0,-1 1,1-1,0 0,-1 1,2-1,0 1,-1 0,1 0,0 1,0-1,-1 0,1 1,0 0,-1 0,1 0,-1 0,1 0,-1 0,1 0,0 2,11 6,-1 2,0 0,-1 1,11 12,-13-14,79 87,73 104,-142-175,1-1,11 9,2-3</inkml:trace>
  <inkml:trace contextRef="#ctx0" brushRef="#br1" timeOffset="57083.328">13649 11894,'0'-1437,"0"1403</inkml:trace>
  <inkml:trace contextRef="#ctx0" brushRef="#br1" timeOffset="61599.674">13483 9464,'2'-34,"0"1,7-26,0-9,24-487,-30-8,-4 394,-14-446,0-51,17 431,-4-284,-11 317,-1-61,13 242,1-52,-4 1,-7-33,3 43,3-17,-5-35,-3-33,7 62,-14-61,5 45,4-1,4 1,7-74,1 70,-3-338,-14 273,-8 1,-13-28,-11-73,13-13,3-230,30-290,4 585,-1 186,-2 0,-1 0,-3-7,3 29,0-1,-1 1,0 0,-1-1,0 2,-1-1,1 0,-2 1,0 0,0 0,-4-5,2 5,-13-14,21 22,-1 0,0 1,1 0,-1-1,0 1,0-1,1 1,-1 0,0 0,0-1,0 1,0 0,1 0,-1 0,0 0,0 0,0 0,0 0,1 0,-1 0,0 1,0-1,0 0,0 0,1 1,-1-1,0 1,0-1,1 1,-1-1,0 1,1-1,-14 13,2 0,-1 1,2 0,0 1,1 0,-5 10,5-8,0-1,-2 0,0 0,-1-1,-1 0,13-14,0 0,1 0,-1-1,0 1,1 0,-1 0,0-1,0 1,0-1,0 1,0-1,0 1,1-1,-1 0,0 1,0-1,0 0,0 0,0 1,0-1,-1 0,1 0,0 0,0-1,1 1,-1-1,1 0,-1 1,1-1,-1 0,1 1,-1-1,1 0,0 1,0-1,-1 0,1 0,0 1,0-1,0 0,0 0,-1 0,1 1,0-1,1 0,-1 0,0-7,1-1,0 1,1 0,-1 0,2-2,5-10,0 0,2 0,0 1,1 0,1 1,1 0,0 1,1 0,1 1,6-4,-17 17,1-1,0 0,0 1,0 0,1 0,-1 0,1 1,0 0,-1 0,1 0,0 1,0 0,0 0,4 0,-7 1,1 0,0 1,0-1,0 1,-1-1,1 1,0 0,0 0,-1 1,1-1,-1 1,1 0,-1 0,0 0,0 0,0 0,0 1,0 0,0-1,-1 1,1 0,-1 0,1 2,31 43,25 27,-46-59,16 24,-5 0</inkml:trace>
  <inkml:trace contextRef="#ctx0" brushRef="#br1" timeOffset="64171.282">18535 7311,'28'-686,"-2"466,-11 119,-5-1,-3-46,-10-194,2 322,-1 0,-2 0,0 0,-1 1,-5-14,1 3,1 0,1-4,4 16,-4-32,-15-45,18 79,-2 0,0 0,-1 0,-1 1,0 0,-1 1,-8-11,10 16,1-1,1 1,0-1,0 0,1 0,0-1,0 1,1-1,1 0,0 0,0-9,-1-18,3 0,3-32,0 3,-3 35</inkml:trace>
  <inkml:trace contextRef="#ctx0" brushRef="#br1" timeOffset="67250.683">18342 3805,'2'-176,"-6"-198,-5 274,-16-57,6 47,4-21,-15-221,-17-10,30 285,-16-46,-10-43,14-7,9-2,3-83,5 105,3 53,4-27,7-5,-4-158,2 288,-4-33,-3 25,6 10,1 0,-1 0,1 0,-1 0,1 0,-1 0,1 1,-1-1,1 0,-1 0,1 1,-1-1,1 0,-1 1,1-1,0 1,-1-1,1 0,-1 1,1-1,0 1,0-1,-1 1,1-1,0 1,-21 34,2 0,2 1,1 1,2 1,-1 6,-15 65,0 23,27-118,2-7,-1 0,1 0,-1 0,-1 0,1 0,-1-1,-2 5,4-11,1 1,0-1,0 0,0 0,0 0,0 0,0 0,-1 1,1-1,0 0,0 0,0 0,0 0,0 0,-1 0,1 0,0 1,0-1,0 0,-1 0,1 0,0 0,0 0,0 0,-1 0,1 0,0 0,0 0,0 0,-1 0,1 0,0 0,0 0,0-1,-1 1,1 0,0 0,0 0,0 0,0 0,-1 0,1 0,0-1,0 1,0 0,0 0,0 0,0 0,-1 0,1-1,0 1,0 0,0 0,0 0,0-1,0 1,0 0,0 0,0 0,0-1,0 1,0 0,0 0,0 0,0-1,0 1,0 0,0 0,-3-17,-1-25,3 0,2 0,1 0,2 1,2-1,3-3,5-19,3 2,3 0,18-35,26-36,-62 130,-1-1,1 1,-1-1,1 1,0 0,1 0,-1 0,3-3,-5 6,0 0,1-1,-1 1,1 0,-1 0,0 0,1 0,-1-1,0 1,1 0,-1 0,1 0,-1 0,0 0,1 0,-1 0,1 0,-1 0,0 0,1 0,-1 0,1 0,-1 0,0 0,1 1,-1-1,1 0,11 16,104 199,2 5,-99-178,-2 0,-1 1,-3 0,4 23,-2 5,-11-48</inkml:trace>
  <inkml:trace contextRef="#ctx0" brushRef="#br0" timeOffset="84664.464">7602 11011,'-11'-9,"-1"0,0 0,-1 2,1-1,-1 1,-1 1,-3-1,-50-26,6-8,1-2,3-2,1-3,2-3,2-3,30 28,2 0,1-1,1-1,0-4,0 1,-1 1,-1 1,-6-3,1 4,-2 1,-1 2,-1 1,-2 1,-6-3,-59-32,-11-1,19 10,64 35,2-1,0-1,1-2,0 0,-12-15,-23-30,-7-14,-1-2,-4-10,3-2,-42-84,97 158,0 1,-1 1,0 0,-2 0,1 1,-2 1,0 0,0 1,-1 0,-1 1,0 1,-1 0,1 2,-2 0,-17-6,-14-2,1-2,1-3,0-1,2-2,1-2,-28-23,16 11,32 23,1-2,-6-5,23 16,-1 1,0-1,0 1,-1 1,1 0,-1 0,7 3,0 1,0-1,0 1,0-1,0 1,-1 0,1-1,0 1,0 0,0 0,0 0,0 0,0 0,0 0,0 0,-1 0,1 0,0 1,0-1,0 0,0 1,0-1,0 1,0-1,0 1,0-1,0 1,1 0,-1 0,0-1,0 1,0 0,1 0,-1 0,1 0,-1 0,0 0,1 0,0 0,-1 0,1 0,-1 0,1 0,0 0,0 0,0 0,0 0,0 0,0 1,0-1,0 0,0 0,0 11,0 0,1 0,0-1,1 1,0 0,1-1,0 1,5 10,4 7,1 0,13 21,3-9,-27-39,0 0,0 0,0 0,1 0,-1 0,0 0,1-1,-1 1,1-1,0 0,-1 0,1 0,0 0,0 0,0 0,-2-1,0 0,-1 0,1 0,0 0,-1 0,1 0,0 0,-1 0,1 0,0-1,-1 1,1 0,0 0,-1-1,1 1,-1 0,1-1,0 1,-1-1,1 1,-1-1,1 1,-1-1,0 1,1-1,-1 1,1-1,-1 1,0-1,2-23,-14-22,-25-15,27 47,1-1,1 0,0 0,1-1,0 0,5 12,1 0,0 0,0-1,0 1,1 0,0 0,-1-1,1 1,1 0,-1-1,1 1,-1 0,1 0,1 0,-1-1,0 1,1 0,0 1,0-1,0 0,2-2,0 1,0 1,0 0,0 0,1 0,0 1,-1-1,1 1,0 0,0 1,1-1,-1 1,0 0,1 0,0 1,-1-1,3 1,15-2,0 0,-1 2,13 1,-15 0,270 5,-255-5</inkml:trace>
  <inkml:trace contextRef="#ctx0" brushRef="#br0" timeOffset="88459.454">18398 3970,'2'1,"1"-1,-1 1,0-1,0 1,0 0,0 0,0 0,0 0,0 0,0 1,0-1,0 0,0 1,-1-1,2 3,21 26,-12-9</inkml:trace>
  <inkml:trace contextRef="#ctx0" brushRef="#br0" timeOffset="92678.421">18866 4440,'1'2,"0"0,0 1,0-1,1 0,-1 0,0 0,1 0,-1-1,1 1,0 0,-1 0,1-1,0 1,0-1,0 0,2 3,107 85,7-2,-108-80,0 0,-1 1,0 0,0 0,-1 1,0 0,-1 0,0 1,0 0,-1 0,0 1,-1-1,0 1,-1 0,0 1,1 6,1 3,1-1,1-1,1 1,1-1,0-1,2 0,7 9,22 25,37 34,-44-49,17 15,30 21,-35-32,1-4,2-2,2-2,0-2,2-2,9 0,7 6,-1 2,41 32,-85-51,61 46,-76-55,1 1,-1-1,0 1,-1 1,0 0,5 11,5 8,2-1,0 0,2-2,1 0,1-2,2 0,0-2,1-1,14 8,18 9,2-3,2-2,0-3,12 1,-66-29,0 1,0-1,0-1,0 1,6-1,-14-1,1-1,-1 0,0 0,1 0,-1 0,0 0,0 0,1 0,-1 0,0 0,1-1,-1 1,0 0,1-1,-1 1,0-1,0 1,0-1,0 0,0 0,0 1,1-1,-2 0,1 0,0 0,0 0,0 0,0 0,-1 0,1-1,0 1,-1 0,1 0,-1 0,1-1,-1 1,0 0,0-1,1 1,-1 0,0-1,0 0,-1-5,1 0,-1 0,-1 0,1 0,-1 0,0 0,-1 0,0 0,0 1,-3-6,-45-66,31 50,-63-86,-23-19,103 130,-60-79,56 71,0 0,1-1,1 0,0 0,0-1,-1-7,4 18,1 10,0 24,1 45,0 7,2 63,0-136,0 0,1 0,1-1,0 0,0 0,1 0,0 0,0 0,1-1,1 0,6 7,-6-7,0 0,0 1,-1 0,-1 0,1 0,-1 1,-1 0,0 0,-1 0,1 6,-3-15,-1 0,0 0,0-1,0 1,0 0,0 0,-1 0,1 0,0 0,-1 0,0 0,1 0,-1-1,0 1,0 0,0-1,0 1,0 0,0-1,0 1,-1-1,-1 2,1-1,-1 0,0-1,0 1,0 0,0-1,0 0,0 0,-1 0,1 0,-3 0,-8 1,0-1,0 0,-1-1,1-1,-5-1,-11-1,-106-9,-47 4,116 9,40-1</inkml:trace>
  <inkml:trace contextRef="#ctx0" brushRef="#br0" timeOffset="95073.284">18426 3308,'0'-3,"0"0,0 0,1 0,-1 0,1 0,0 0,0 0,0 1,0-1,0 0,1 1,-1-1,1 1,0-1,0 1,0 0,1-2,2 0,0-1,1 1,-1 1,1-1,0 1,0 0,0 0,2 0,12-3,0 0,0 2,1 0,18-1,31-1,0 4,0 2,25 6,-83-5,0 1,0 1,0 0,0 0,0 1,-1 1,0 0,1 1,-2 0,1 0,-1 1,0 1,-1 0,1 0,-2 1,1 0,-1 0,0 1,-1 0,-1 0,1 1,-1 0,-1 0,0 0,-1 1,0-1,1 11,0 1,0 1,2-1,0 0,2 0,0-1,2 1,27 49,119 238,-150-293,-1 0,-1 0,-1 1,0 0,-2-1,0 1,0 5,-1 38,-5 30,1 0,4-78,-1 0,-1 0,0 0,-1 1,0-1,-1 0,-1-1,0 1,0-1,-1 1,-1-1,-2 2,1 0,-1 0,2 0,0 0,-4 15,3-5</inkml:trace>
  <inkml:trace contextRef="#ctx0" brushRef="#br0" timeOffset="97775.631">7575 8665,'-372'0,"358"0,1 1,-1 1,1 1,-1-1,1 2,0 0,0 1,1 0,-11 6,-15 10,0 3,-12 11,15-11,0-1,-20 9,-91 34,87-41,0 2,2 3,1 2,-42 33,71-45,1 1,1 1,1 1,1 1,1 2,1 0,-16 27,20-23,2 1,2 0,0 1,3 1,0 0,2 0,-1 18,-15 70,18-87</inkml:trace>
  <inkml:trace contextRef="#ctx0" brushRef="#br0" timeOffset="-64798.675">6195 7864,'-20'12,"7"-2,-49 18,41-20,0 2,0 0,1 1,1 1,-9 8,-92 87,115-103,1 1,0 0,0 0,0 0,1 0,0 1,0-1,0 1,0 0,1 0,0 0,1 0,-1 0,1 0,0 1,1-1,-1 0,1 1,1-1,-1 0,1 1,1 2,-1-1,1-1,1 0,-1 0,1 0,0 0,1-1,0 1,0-1,0 0,1 0,-1 0,1 0,1-1,-1 0,1 0,0-1,0 1,5 1,14 7,0-2,1-1,-1-1,2-1,-1-2,1 0,0-2,6 0,52 1,83-6,-112 0,-43 1,-1-1,1 0,0 0,-1-1,1-1,11-4,-20 5,0 0,0 1,0-2,0 1,0 0,-1-1,1 1,-1-1,0 0,0 0,0-1,0 1,-1-1,1 1,-1-1,0 0,0 0,0 0,-1 0,1 0,0-4,1-2,-1-1,0 0,-1 1,0-1,0 0,-1 0,-1 0,0 0,0 1,-1-1,-2-6,2 11,-1 0,1 0,-1 0,0 1,0-1,-1 1,1 0,-1 0,0 0,-1 0,1 1,-1-1,0 1,0 0,0 1,-1-1,1 1,-1 0,-5-1,-6-2,0 1,0 1,-10-1,13 2,1 1,-1-2,1 0,-1 0,-11-7,6 2,1 1,-1 1,0 0,0 2,-1 0,0 1,-18-1,-22 1,-58 4,101 1,-12-1</inkml:trace>
  <inkml:trace contextRef="#ctx0" brushRef="#br0" timeOffset="-63622.93">5918 7394,'1'9,"1"0,-1-1,2 1,-1-1,1 1,0-1,1 0,0 0,0-1,4 5,6 15,48 85,10 8,24 39,32 77,-109-202,-2 1,-1 0,-2 1,-2 1,0 3,10 49,4 55,-21-110,-2-4</inkml:trace>
  <inkml:trace contextRef="#ctx0" brushRef="#br0" timeOffset="-58624.669">18591 5517,'787'0,"-770"1,0-2,0 0,-1-1,1 0,2-3,-14 4,0 0,-1-1,1 1,-1-1,1-1,-1 1,0-1,0 1,0-1,0 0,-1 0,1-1,-1 1,0-1,0 0,0 0,0 0,-1 0,1 0,-1-1,2-8,-1 0,0 0,-1-1,0 0,-1 1,0-1,-1 0,-1 1,0-1,-2-2,3 12,-3-30</inkml:trace>
  <inkml:trace contextRef="#ctx0" brushRef="#br0" timeOffset="-56515.514">19336 6097,'-17'-1,"1"2,-1 1,1 0,0 0,-1 2,1 0,1 1,-1 1,1 0,-1 1,9-3,0 0,1 0,-1 1,1 0,0 0,0 0,0 1,1 0,0 0,0 0,1 1,0-1,0 1,0 0,1 0,0 1,0-1,1 1,0-1,0 1,0 6,-5 69,7-74,0 0,1 0,0 1,0-1,1 0,0-1,3 9,-3-14,0 1,0-1,0 0,1 0,-1 0,1 0,-1-1,1 1,0-1,0 0,0 0,1 0,-1 0,0 0,1-1,-1 1,1-1,0 0,-1 0,1 0,0-1,1 1,14 1,1 0,-1-2,19-1,-16 0,298-5,-314 6,1-1,-1 1,0-1,1 0,-1 0,0-1,0 1,0-1,0-1,0 1,-1-1,1 0,-1-1,0 1,1-1,-2 0,3-2,-2 1,0-1,-1 0,0 0,0-1,0 0,-1 1,0-1,0 0,0 0,-1-1,0 1,-1 0,0-1,0-1,1-5,-1 0,-1 0,0 0,-1 1,0-1,-1 0,-3-8,3 13,0 1,-2 0,1 0,-1 0,0 0,0 1,-1 0,0 0,0 0,-1 0,0 1,-6-6,-4-2,-1 1,-1 1,0 0,0 1,-1 1,-16-5,23 10,-1 0,-1 2,1 0,0 0,-1 1,0 1,1 0,-1 1,0 0,1 1,-4 1,9 0,1 0,0 1,-1 0,1 0,0 0,1 1,-1 0,1 0,-3 2,-53 47,53-45,-12 12</inkml:trace>
  <inkml:trace contextRef="#ctx0" brushRef="#br0" timeOffset="-54989.489">19226 5765,'0'10,"0"38,1-1,3 1,5 21,-6-55,0 1,1-1,1 0,0 0,1-1,0 0,1 0,1 0,0-1,0 0,1 0,1-1,3 2,-3-2,12 9,-2 1,0 1,5 10,-19-23,0 0,-1 0,0 1,0-1,-1 1,-1 0,1 1,-2-1,1 1,-2-1,1 3,-1-1,-1 1,1-1,1 0,-1 1,2-1,0 0,0 0,1-1,1 1,0-1,1 0,3 5,-1-3,46 74,-49-77,0 1,0 1,-1-1,-1 0,0 1,0 0,-1 5,1 9</inkml:trace>
  <inkml:trace contextRef="#ctx0" brushRef="#br0" timeOffset="-52534.407">6111 12115,'1'107,"-3"120,2-218,-1 1,0-1,-1 1,0-1,0 0,-1 0,0 0,-1 0,0 0,0-1,-1 0,0 0,-1 1,-9 11</inkml:trace>
  <inkml:trace contextRef="#ctx0" brushRef="#br0" timeOffset="-50956.294">6084 12364,'2056'0,"-2025"0</inkml:trace>
  <inkml:trace contextRef="#ctx0" brushRef="#br0" timeOffset="-49141.655">8403 12916,'8'-19,"2"0,0 0,1 2,1-1,0 1,2 1,0 0,7-5,33-41,-33 33,-1-1,-1-1,-2-1,0-2,53-133,-20 43,-36 91,-1-1,-1-1,-2 0,0-9,-2 13,1-1,2 1,1 0,5-7,16-42,-30 73,-1 1,-1-1,1 1,-1-1,-1 0,1 1,-1-1,0 0,-1 0,0-2,1 7,0 1,0-1,-1 0,1 1,-1-1,1 1,-1-1,0 1,1-1,-1 1,0-1,0 1,0 0,0-1,0 1,-1 0,1 0,0 0,0 0,-1 0,1 0,-1 0,1 0,-1 1,1-1,-1 1,1-1,-1 1,0-1,1 1,-1 0,0 0,1 0,-1 0,1 0,-1 0,0 0,1 1,-1-1,0 0,1 1,-1-1,1 1,-1 0,-6 1,1 1,1 0,-1 0,0 0,1 1,0 0,0 0,0 1,0 0,1 0,-1 0,1 0,1 1,-1 0,1 0,0 0,0 1,1-1,0 1,0 0,0 0,1 0,0 0,0 5,-3 18,2 1,1 0,1 1,2-1,2 12,0 19,-3-52,-1 1,1 1,0-1,1 1,0-1,1 1,1-1,-1 0,2 0,0 0,0 0,0-1,6 8,12 20,13 32,-17-33,1-1,6 4,-19-30,-1 0,1 0,-2 0,1 0,-1 1,-1-1,0 1,0 0,0 11,0 4</inkml:trace>
  <inkml:trace contextRef="#ctx0" brushRef="#br0" timeOffset="-46776.369">9204 12253,'794'0,"-721"4,-1 3,0 3,22 8,103 15,-97-18,78 24,-46-9,-75-23,1-1,-1-3,1-3,20-3,22 1,1167 0,-701 3,-542 0,-1 1,22 5,24 3,-67-10,-1 1,1-1,0 0,0 0,0 0,0-1,0 1,0 0,-1-1,1 1,0-1,0 0,-1 0,1 1,0-1,-1 0,1 0,-1-1,1 1,-1 0,1 0,-1-1,0 1,0-1,0 1,0-1,0 1,0-1,0 0,0 0,0 1,-1-1,1 0,-1 0,0 0,1 0,-1 1,0-1,0 0,0-1,0-10,-1 0,0 0,0 0,-2 0,-1-7,1 9,-15-58,-3 0,-20-42,-2-4,38 99,3 9,0 0,-1-1,0 1,0 0,0 0,-1 1,0-1,-2-1,6 7,0 1,0 0,-1 0,1 0,0-1,0 1,0 0,-1 0,1 0,0 0,0 0,0-1,-1 1,1 0,0 0,0 0,-1 0,1 0,0 0,0 0,-1 0,1 0,0 0,0 0,-1 0,1 0,0 0,0 0,-1 0,1 0,0 0,0 1,-1-1,1 0,0 0,0 0,0 0,-1 0,1 1,0-1,0 0,0 0,-1 0,1 0,0 1,0-1,0 0,0 0,0 1,0-1,0 0,-1 0,1 1,0-1,0 0,-3 12,0 0,0 0,1 0,1 0,0 0,1 1,0-1,1 11,0 14,-1-27,-1 150,7 0,10 26,-13-172,0 0,2 0,-1-1,1 1,1-1,1-1,-1 1,3 1,9 19,-4-7</inkml:trace>
  <inkml:trace contextRef="#ctx0" brushRef="#br0" timeOffset="-30958.444">11909 2618,'-6'17,"1"0,0 1,2 0,0 0,0 0,2 0,1 0,0 8,-1 6,-2 35,-2-1,-4 5,-1 19,9-64</inkml:trace>
  <inkml:trace contextRef="#ctx0" brushRef="#br0" timeOffset="-29340.745">11882 2894,'1282'0,"-1249"0</inkml:trace>
  <inkml:trace contextRef="#ctx0" brushRef="#br0" timeOffset="-27341.399">13483 3226,'6'-1,"-1"1,0-1,0 0,0 0,0 0,0-1,0 0,0 0,-1 0,1 0,-1-1,1 0,-1 0,2-2,8-7,0-1,-1-1,4-5,0-1,55-47,-56 53,0 0,0-1,-1 0,-1-1,-1-1,0-1,8-15,-17 21,0 0,0 0,-1 0,-1-1,0 1,-1-1,0 0,-1-3,7-52,8-10,-3 0,-3-1,-2-55,-6 88,0 29,0 1,-1-1,-1 0,-1 1,0-1,-4-12,5 27,0-1,0 0,-1 1,1-1,-1 1,0-1,0 1,0 0,0 0,0 0,0 0,-1 0,1 0,0 1,-1-1,0 1,1 0,-1 0,0-1,0 2,1-1,-1 0,0 1,0-1,0 1,0 0,0 0,0 0,0 0,-1 1,0-1,0 0,0 1,1 0,-1 0,0 0,1 0,-1 0,1 1,-1-1,1 1,0 0,0 0,0 0,0 1,0-1,0 1,0 0,1-1,-1 1,1 0,0 1,0-1,-1 3,-2 8,1 0,1 0,0 0,1 1,1-1,-1 10,6 94,-1-58,-3 34,0-31,4 28,-2-72,1 1,0-1,2 0,0-1,1 1,7 13,-7-18,1 0,0-1,0 0,2 0,-1-1,2 0,0 0,52 57,-46-50</inkml:trace>
  <inkml:trace contextRef="#ctx0" brushRef="#br0" timeOffset="-24696.652">14173 2894,'1340'0,"-1242"4,18 6,77 3,335-13,48 1,-427 8,25 10,-45-4,117-2,-105-12,126-4,-263 3,1-1,-1 1,0-1,0 0,0 0,0 0,0-1,0 1,0-1,-1 0,1 0,0 0,-1-1,0 1,1-1,1-2,-1 0,0 0,-1 0,0 0,0 0,0 0,-1-1,1 0,-1 1,0-1,-1 0,1-2,21-67,-15 52,0 0,2-20,-1-22,-34 141,17-48,-1-1,-1 0,-2-1,0 0,-11 14,15-26,2 1,0 0,0 0,1 0,1 0,1 1,0 0,1 0,0 0,2 0,0 0,1 0,0 0,1 0,1-1,0 1,2 2,2 3</inkml:trace>
  <inkml:trace contextRef="#ctx0" brushRef="#br0" timeOffset="-22911.567">13926 10873,'18'0,"0"1,1 0,-1 2,0 0,5 2,-13-2,0 1,0 0,0 0,-1 0,0 2,0-1,0 1,-1 0,0 1,1 1,47 45,-10-8,2-2,31 20,-56-49,-1-4</inkml:trace>
  <inkml:trace contextRef="#ctx0" brushRef="#br0" timeOffset="-21326.422">14173 10984,'6'0,"-1"-1,0 0,0 0,0 0,0-1,0 1,0-1,0 0,0-1,-1 1,1-1,-1 0,0 0,0-1,1 1,10-12,0 0,-1-1,2-3,8-9,244-247,32 6,-212 187,-23 24,-4-4,-2-2,0-5,-25 25,2 2,3 2,18-15,-43 43,0-1,0 0,-1-1,-1 0,0-1,-1 0,-1-1,6-12,53-98,-19 39,-35 58</inkml:trace>
  <inkml:trace contextRef="#ctx0" brushRef="#br0" timeOffset="-19262.452">15857 8802,'1'1,"-1"0,0 0,1 0,-1 0,1 0,0 0,-1 0,1 0,0-1,-1 1,1 0,0 0,0-1,0 1,0 0,-1-1,1 1,0-1,1 1,25 12,-18-8,178 82,-78-38,12 12,-101-54,-20-7,1 0,-1 0,0 0,0 0,0 0,0 0,1-1,-1 1,0 0,0 0,0 0,0 0,0-1,0 1,0 0,0 0,1 0,-1-1,0 1,0 0,0 0,0-1,0 1,0 0,0 0,0 0,0-1,0 1,0 0,-1 0,1 0,0-1,0 1,0 0,0 0,0 0,0-1,0 1,0 0,-1 0,1 0,0 0,0 0,0-1,-25-32,-129-131,-12-12,162 171,-4-4,1 0,0 0,1 0,-4-7,10 15,-1-1,0 1,0 0,0-1,1 1,-1 0,1-1,-1 1,1-1,0 1,-1-1,1 1,0-1,0 1,0-1,0 1,0 0,0-1,1 1,-1-1,0 1,1-1,-1 1,1-1,0 1,-1 0,1 0,0-1,0 1,0 0,0 0,0 0,0 0,0 0,0 0,0 0,1-1,4 0,-1 0,1 0,0 0,0 0,0 1,0 0,0 0,0 1,0 0,0 0,0 0,1 1,1 0,14 2,1 2,-1 1,0 1,60 22,-1 4,15 12,-27-13,20 15,-63-31,0-2,2-1,25 9,-52-22,1 1,-1-1,1 1,-1-1,1 1,-1-1,1 0,0 0,-1 0,1 0,-1 0,1 0,0 0,-1-1,1 1,-1 0,1-1,-1 1,1-1,-1 0,1 0,-1 1,1-2,-1 1,0-1,0 1,-1-1,1 1,0-1,-1 1,0-1,1 1,-1-1,0 1,0-1,0 0,0 1,0-1,0 1,0-1,0 1,-1-1,1 1,-1-1,1 1,-1-1,1 1,-1-1,0 0,-12-21,0 1,-1 0,-1 1,-2 0,1 2,-12-10,-4-6,-43-51,4-2,-32-56,97 134,0 0,1 0,0-1,1 0,0 0,0-1,1 1,1-1,0 1,1-1,0-11,1-4</inkml:trace>
  <inkml:trace contextRef="#ctx0" brushRef="#br0" timeOffset="-16512.749">16824 8277,'1'-29,"1"-1,2 0,1 1,1 0,2 0,0 0,2 1,2 0,16-35,4 2,33-49,-29 55,3 2,2 1,2 3,3 1,1 2,3 2,39-26,-86 68,48-35,27-27,-62 49,-1-1,0 0,-2 0,0-2,0 1,5-13,93-198,-73 143,4 1,4 3,30-41,-25 56,3 3,49-45,131-104,-176 161,-26 20,-1-1,-1-2,-2-1,-1-1,-1-2,111-198,-46 75,82-102,-155 239,0 0,2 2,0 0,1 2,1 0,23-15,11-11,-41 31,-1 0,0-1,-1-1,-1 0,2-6,27-35,-20 32,45-61,-59 76,0 0,-1-1,0 1,-1-1,0-1,2-11,-6 22,-1-1,1 0,-1 0,0 0,0 0,0 0,0 0,-1 0,1 0,-1 0,0 0,0 1,0-1,0 0,0 0,-1 1,1-1,-1 1,1-1,-1 1,0 0,0 0,-1-1,-7-6,0 1,0 0,-1 1,0 0,-1 1,-24-17,15 2,21 21,-1 0,1 0,0-1,0 1,0 0,0 0,0 0,-1 0,1-1,0 1,0 0,0 0,0 0,0 0,0-1,0 1,0 0,0 0,0 0,0-1,0 1,0 0,0 0,0 0,0 0,0-1,0 1,0 0,0 0,0 0,0-1,0 1,0 0,0 0,0 0,1 0,-1-1,0 1,0 0,0 0,0 0,18 3,8 9,-1 0,0 2,-1 0,5 6,17 9,36 23,-2 4,56 50,-126-97,0 1,-1 1,7 9,1 4</inkml:trace>
  <inkml:trace contextRef="#ctx0" brushRef="#br2" timeOffset="186084.457">3379 6511,'4'0,"1"1,0-1,-1 1,1-1,0 1,-1 1,1-1,-1 1,1 0,1 1,15 6,123 41,1-7,2-5,1-7,5-6,205 18,43-14,136-4,264 17,1354 166,-2110-204,876 50,-14-53,-545-4,112 2,1075-20,-199 9,-868 13,179 12,446 74,-909-63,-2 9,156 49,-170-28,-2 2,3-9,69 5,51-18,194-8,-249-16,86 15,-129-14,101-11,-150-1,-124 2,-1 1,0 1,0 2,16 6,120 38,-166-48,30 10,-30-10,0-1,0 0,0 0,0 1,-1-1,1 1,0-1,0 0,0 1,0 0,-1-1,1 1,0-1,0 1,-1 0,1 0,-1-1,1 1,0 0,-1 0,0 0,1 0,-1-1,1 1,-1 0,0 1,0-1,-1-1,1 1,0-1,-1 0,1 1,-1-1,1 1,-1-1,0 0,1 1,-1-1,1 0,-1 0,0 1,1-1,-1 0,1 0,-1 0,0 0,1 0,-1 0,0 0,1 0,-1 0,0 0,0 0,-19-4,2-1,1-1,-1 0,1-2,1 0,-13-8,-78-56,99 67,-63-46,-182-122,216 152,2-3,-21-17,47 29,16 8,27 12,22 13,-2 3,0 2,30 22,-27-16,87 47,-4 7,35 33,-159-101,-16-17,1-1,-1 1,0-1,0 1,0-1,0 1,0-1,1 1,-1-1,0 1,0-1,0 1,-1 0,1-1,0 1,0-1,0 1,0-1,0 1,-1-1,1 1,0-1,-1 1,1-1,-3 3,0 0,0-1,0 0,0 0,-1 0,1 0,-1 0,1-1,-2 1,-5 3,-68 30,-84 41,129-57,0 1,2 2,0 1,-3 5,-60 48,69-55</inkml:trace>
  <inkml:trace contextRef="#ctx0" brushRef="#br2" timeOffset="209410.381">19392 8168,'-7'0,"-1"1,1 1,0-1,0 1,0 0,0 1,-5 2,-20 6,4-3,-27 7,-1-2,-29 2,69-13,-1-1,1 0,-1-1,0-1,1 0,-1-2,1 1,0-2,0 0,-15-7,17 4,1 0,-1-1,1-1,1 0,0-1,0 0,-6-8,-2-3,1-1,1-1,-8-14,19 25,0-1,1 0,1 0,0 0,1 0,0-1,1 1,0-1,1 0,1-3,-2-31,3 1,4-20,-1-11,-4-15,-1 55,1 0,3-1,1 1,8-37,-4 52,1-1,1 2,0 0,2 0,1 0,5-4,28-41,13-10,-57 76,14-18,1 0,1 1,0 0,2 1,0 1,-10 9,0 1,0 0,1 1,0 0,0 0,0 1,0 0,1 1,0 0,0 0,-1 1,6 0,9-1,0-1,-1-1,15-6,-24 6,0 1,0 0,0 1,1 0,-1 2,1 0,-1 0,1 1,0 1,11 3,-22-3,0 1,1 0,-1 1,0-1,-1 1,1 0,0 0,-1 1,0-1,1 1,-2 0,3 1,43 59,-31-39,-12-18,-2-2,0 1,0-1,-1 0,0 1,0 0,1 1,-4-6,0-1,1 1,-1 0,0 0,0 0,1 0,-1 0,0 0,0 0,0 0,0 0,0 0,0 0,-1 0,1 0,0 0,0 0,-1 0,1 0,-1 0,1 0,-1 0,1 0,-1 0,1-1,-1 1,0 0,1 0,-1-1,0 1,0 0,1-1,-1 1,0-1,0 1,0-1,0 0,0 1,0-1,0 0,-1 1,-15 2,0 0,-1-1,1 0,-1-2,0 0,1-1,-9-1,-49-1,178 4,-72 0,0 0,0-2,0-1,20-5,-48 6,0 0,-1 1,1-1,0 0,-1-1,1 1,0 0,-1-1,0 1,1-1,-1 0,0 0,0 0,0 0,0 0,0-1,-1 1,1 0,0-2,1-1,-1-1,0 1,-1-1,1 1,-1-1,0 1,-1-1,1 0,-1 0,0-22</inkml:trace>
  <inkml:trace contextRef="#ctx0" brushRef="#br2" timeOffset="212781.205">19916 8692,'-1'72,"-1"-28,2 0,5 26,-5-65,1 0,0 0,0-1,1 1,-1 0,1-1,0 1,0-1,1 0,-1 0,1 0,0 0,0 0,0 0,0-1,1 0,0 1,-1-1,1-1,0 1,1 0,2 1,2-1,0 1,0-2,1 1,-1-1,0 0,1-1,-1 0,1-1,-1 0,1 0,1-1,-8 0,1 1,-1-1,0 1,0-1,1 0,-1 0,0-1,0 1,0-1,0 1,-1-1,1 0,0 0,-1 0,1-1,-1 1,0 0,0-1,0 0,0 1,0-1,0 0,-1 0,1 0,-1 0,0 0,0 0,0-1,0-2,2-10,-1-1,0 0,-2 0,0 0,-1-8,0 7,-4-138,4 252,-1-36,2-1,4 7,-4-62,1 0,-1 1,1-1,0 0,0 0,1 0,-1 0,1 0,0 0,0 0,0-1,1 1,-1-1,1 1,0-1,0 0,0 0,0 0,0-1,1 1,0-1,-1 0,1 0,0 0,0 0,0 0,0-1,0 0,3 1,12 1,0-1,1-1,-1 0,0-2,0 0,4-1,15-1,-36 3,11-1,-1 0,1 0,-1-1,1-1,1 0,-11 2,0 0,0 0,0 0,0-1,-1 1,1-1,-1 0,1 1,-1-1,1 0,-1 0,0-1,0 1,0 0,0-1,0 1,-1-1,1 0,-1 1,0-1,1 0,-1 0,0-3,14-87,-12 81,10-36,-1 0,-2-5,-8 39,0-1,-2 1,1-1,-2 1,0 0,0-1,-1 1,-1 0,-2-7,2 15,1 0,-1 1,0-1,0 1,-1-1,1 1,-1 0,-1 0,1 1,0-1,-1 1,0 0,0 0,-1 1,1-1,-4-1,-4-1,1 1,-1 0,-1 0,1 1,0 1,-1 1,-1-1,-19-1</inkml:trace>
  <inkml:trace contextRef="#ctx0" brushRef="#br0" timeOffset="-198273.119">5559 10156,'2'3,"-1"-1,1 1,-1 0,1-1,0 1,0-1,0 1,0-1,1 0,-1 0,1 0,-1 0,1 0,0 0,-1-1,14 11,35 37,-27-27,0 1,-2 1,-1 0,17 27,-17-19,-12-21,-1 2,-1-1,0 1,-1 0,1 4,2-1,-5-28,-4-43,-1 43,-2-402,3 384</inkml:trace>
  <inkml:trace contextRef="#ctx0" brushRef="#br0" timeOffset="-194902.196">20275 4964,'15'28,"1"-1,2-1,0 0,2-2,1 0,0-1,23 17,-5 0,-25-25,1 0,0-1,12 8,8 7,-29-24,-1 1,1-1,0 0,0 0,1-1,-1 0,1 0,0-1,0 1,0-1,0-1,2 1,-8-3,1 0,0-1,-1 1,1 0,0 0,-1-1,1 1,-1-1,1 0,-1 1,1-1,-1 0,1 0,-1 0,0 0,1 0,-1 0,0 0,0 0,0-1,0 1,0 0,0-1,0 1,-1 0,1-1,0 1,-1-1,1 0,-1 1,1-1,-1 1,0-1,0-1,2-9,0 0,-1 0,0 0,-2-5,1 9,-5-356,5 334</inkml:trace>
  <inkml:trace contextRef="#ctx0" brushRef="#br0" timeOffset="-129103.097">3406 6014,'0'229,"0"-197</inkml:trace>
  <inkml:trace contextRef="#ctx0" brushRef="#br0" timeOffset="-126805.706">3075 6346,'6'-1,"0"1,0-1,-1 0,1 0,0 0,0-1,0 0,-1 0,1-1,-1 1,3-3,8-5,-2-1,0-1,2-2,-8 6,1 1,0-1,0 1,0 1,1 0,-1 0,2 1,-1 0,0 1,3 0,48-6,-49 9,0 0,0-1,0 0,-1-1,1-1,7-3,-14 5,20-10,0 2,1 0,0 2,4 0,-21 6,1 1,-1 0,1 0,-1 1,1 0,-1 1,1 0,-1 1,0 0,0 0,1 1,-1 0,7 4,-7-3,0 0,-1 0,1 1,-1 1,-1-1,1 1,-1 0,2 3,-5-4,0 0,0 0,-1 1,1-1,-1 1,-1 0,1 0,-1 0,0 0,-1 1,1-1,0 6,7 87,-4-73</inkml:trace>
  <inkml:trace contextRef="#ctx0" brushRef="#br0" timeOffset="-125021.475">3295 6980,'-1'8,"0"0,-1 1,0-1,0 0,-1 0,0 0,-1-1,-2 6,-13 34,12-22</inkml:trace>
  <inkml:trace contextRef="#ctx0" brushRef="#br0" timeOffset="-120693.208">3020 6648,'-1'45,"0"-13,4 31,-2-52,0-1,1 0,1 0,0 0,0 0,1 0,0-1,1 2,2 2,0 0,1 0,0-1,1-1,1 1,0-1,0-1,1 0,0 0,1-1,0-1,0 0,1 0,0-1,0-1,1 0,0-1,0-1,0 0,0-1,1 0,0-1,-1-1,7 0,-9-1,32 1,0-2,4-3,-35 3,1-1,-1-1,1-1,-1 0,0 0,0-1,-1-1,10-5,1-2,1 1,9-2,-18 9,-1-1,0-1,0 0,-1-1,0-1,0 0,0 0,0-3,19-23,-21 20</inkml:trace>
  <inkml:trace contextRef="#ctx0" brushRef="#br0" timeOffset="-107393.181">3158 6980,'-1'-72,"-1"28,3 0,1 0,2 0,3-7,-4 35,10-55,-12 64,-1 0,0 0,0 0,0 1,-1-1,0 0,0 0,0 1,-1-1,0 4,0 0,1 0,-1 0,0 0,0 1,-1-1,1 1,0 0,-1-1,0 1,1 0,-1 0,0 1,0-1,0 1,0-1,0 1,-1 0,1 0,0 0,-1 1,0-1,-13-2,0 1,0 1,-15 1,29 0,-34 0,-13-1,0 3,-31 5,77-6,0 0,1 0,-1 0,1 0,-1 1,1 0,0-1,-1 1,1 0,0 1,0-1,0 1,1-1,-1 1,1 0,-1 0,1 0,0 0,0 0,0 0,1 1,-1-1,1 1,0-1,0 1,-4 14,1 0,0 0,2 0,-1 14,1-1,-9 120,7 1,7 15,-1 14,-3-170,0 1,-1-1,-1 1,0-1,0 0,-1 0,-4 8,2-4,0 0,2 0,0 0,0 4,-31 275,29-266,-1 0,-10 24,3-9,12-39,0 0,0 1,0-1,-1 0,1 0,-1 0,0 0,0-1,-1 1,1-1,-1 0,1 0,-1 0,0-1,0 1,0-1,-1 0,1 0,-1 0,1 0,-1-1,1 0,-5 1,-15 2,1-1,-1-1,0-1,-9-2,-1 1,-578-1,213-4,192 4,-209 3,387 1,1 1,-5 2,13-2,1-1,0 0,0-1,-1-2,-8 0,25-1,0 1,0-1,0 0,0 0,0 0,0 0,0 0,0-1,1 1,-1-1,0 0,1 0,0 0,-1 0,1 0,0 0,0-1,0 1,0-1,0 0,1 1,-1-1,1 0,0 0,0 0,0 0,0 0,0-3,-2-10,0 0,2 0,0-1,0 1,2-3,-1 4,6-458,-5 457,0-1,1 1,1 0,1 0,0 0,2-1,-6 15,0 1,1-1,-1 1,0-1,0 0,0 1,0-1,0 1,0-1,0 0,0 1,-1-1,1 1,-1-1,1 1,-1-1,0 1,0-1,1 1,-1 0,0-1,0 1,0 0,0 0,0-1,-1 1,1 0,0 0,-2 0,-4-4,0 1,0 1,-1-1,1 1,-5-1,2 0,-23-6,-1 1,-3 0,14 5,1-1,0-2,0 0,0-1,-18-11,38 19,1-1,-1 0,0 0,1 0,-1 0,1 0,-1-1,1 1,-1 0,1-1,0 1,0-1,0 0,0 1,0-1,0 0,0 1,0-1,1 0,-1 0,1 0,-1 0,1 1,0-2,0 1,1 1,-1-1,1 0,0 1,-1-1,1 1,0-1,0 1,0-1,0 1,1 0,-1-1,0 1,0 0,1 0,-1 0,1 0,-1 0,1 0,-1 0,1 1,0-1,-1 1,1-1,1 0,34-8,0 1,0 1,1 2,0 2,1 0,-1-3,0 0,33-11,-61 14,1-1,-1 0,-1 0,1-1,0 0,-1-1,0 0,0 0,3-5,-9 8,1-1,-1 1,0-1,-1 0,1-1,-1 1,0 0,0-1,0 1,0-1,-1 1,0-1,0 0,0 0,-1 1,1-1,-1 0,0 0,-1 0,1 0,-1 0,0-2,-1 1,0 0,0 0,0 0,-1 1,0-1,0 1,0-1,-1 1,0 0,0 0,0 0,0 1,-1 0,-2-2,-12-10,-1 2,-1 0,-1 1,22 13,-82-44,-3 3,-59-19,6 3,104 39,34 18,0 0,0 0,-1 0,1 0,0 0,0-1,-1 1,1 0,0 0,0 0,0 0,-1 0,1-1,0 1,0 0,0 0,0 0,-1 0,1-1,0 1,0 0,0 0,0-1,0 1,0 0,0 0,0 0,0-1,-1 1,1 0,0 0,0-1,0 1,0 0,0 0,1-1,-1 1,0 0,0 0,0-1,0 1,0 0,0 0,0 0,0-1,0 1,1 0,-1 0,0 0,0-1,0 1,0 0,1 0,-1 0,0 0,0-1,1 1,-1 0,0 0,0 0,0 0,1 0,9-3,-1 1,1 0,0 1,0 0,0 1,0 0,2 1,10-1,542 2,-233 1,-262-5,-68 2,0 0,0 0,0-1,-1 1,1 0,0 0,0 0,0-1,-1 1,1 0,0-1,0 1,-1 0,1-1,0 1,-1-1,1 0,0 1,-1-1,1 1,-1-1,1 0,0 0,-1 0,-1 1,1-1,0 0,0 1,0-1,0 0,-1 1,1-1,0 0,-1 1,1-1,-1 1,1-1,0 0,-1 1,1-1,-1 1,1-1,-1 1,0 0,1-1,-1 1,-43-24,-37-6,0 4,-80-15,91 24,-230-49,245 55,1-4,53 15,1 0,-1 0,1 0,-1 0,1 0,-1 0,1 0,-1 0,1-1,0 1,-1 0,1 0,-1-1,1 1,0 0,-1-1,1 1,0 0,-1-1,1 1,0 0,-1-1,1 1,0-1,0 1,0 0,-1-1,1 1,0-1,0 1,0-1,0 1,0-1,0 1,0-1,0 1,0-1,0 1,0-1,0 1,0-1,0 1,1 0,-1-1,0 1,0-1,0 1,1-1,-1 1,0 0,1-1,-1 1,0 0,1-1,-1 1,0 0,1-1,-1 1,0 0,1 0,-1-1,1 1,-1 0,1 0,35-16,50-7,1 4,1 4,12 3,-49 5,492-41,-512 45,-30 3,-1 0,0 0,0 0,0 0,0 0,0 0,1 0,-1 0,0 0,0 0,0 0,0 0,0 0,1 0,-1 0,0 0,0 0,0 0,0 0,0 0,1 0,-1 0,0-1,0 1,0 0,0 0,0 0,0 0,0 0,1 0,-1 0,0 0,0-1,0 1,0 0,0 0,0 0,0 0,0 0,0-1,0 1,0 0,0 0,0 0,0 0,0 0,0-1,0 1,0 0,0 0,0 0,0 0,0 0,0 0,0-1,0 1,0 0,0 0,0 0,0 0,0 0,0 0,-1-1,1 1,-40-15,11 6,-306-111,-65-46,359 145,40 21,0-1,0 1,0-1,1 1,-1 0,0-1,1 0,-1 1,0-1,1 1,-1-1,0 0,1 1,-1-1,1 0,0 0,-1 1,1-1,-1-1,1 2,1 0,-1-1,0 1,0-1,0 1,1 0,-1-1,0 1,1 0,-1-1,0 1,0 0,1 0,-1-1,1 1,-1 0,0 0,1-1,-1 1,1 0,-1 0,0 0,1 0,-1 0,1 0,-1 0,40-4,-37 4,436 3,-156 2,-236-6,-28-4,-19 5,0-1,0 1,0-1,-1 1,1-1,0 1,0-1,0 1,-1-1,1 1,0-1,-1 1,1 0,0-1,-1 1,1 0,0-1,-1 1,1 0,-1-1,1 1,-1 0,1 0,-1-1,1 1,-1 0,1 0,-1 0,1 0,-1 0,1 0,-1 0,1 0,-1 0,1 0,-50-17,-45-7,10 2,-133-26,30 7,180 39,0 0,0 0,1-1,-1 0,1-1,0 1,0-2,-7-3,12 5,-1 0,0 1,0-1,1 0,0-1,0 1,0 0,0 0,0-1,0 1,1-1,0 0,0 1,0-1,0 0,0 0,1 0,0 0,0-1,1-86,13-73,-13 150,5-44,3 1,8-25,-10 58,0 0,1 0,2 1,0 0,1 1,14-21,-8 22,0 0,19-17,0 1,-20 20,0-1,-1-1,-1 0,-1-1,0 0,-2-1,0-1,9-27,-7 14,1 0,3 1,0 1,16-21,-33 53,1 0,0 0,-1 0,1 0,0 0,-1 1,1-1,0 0,0 0,0 1,0-1,0 1,-1-1,1 1,0-1,0 1,1-1,-1 1,0 0,0 0,0 0,-1 0,1 0,-1 1,1-1,-1 0,1 0,-1 1,1-1,-1 0,1 1,-1-1,1 1,-1-1,1 1,-1-1,0 1,1-1,-1 1,0-1,0 1,1-1,-1 1,0 0,2 6,0-1,-1 1,1 0,-2 0,1 5,1 61,-2-44,0-1,3 1,3 16,-4-35,0 0,1 0,1-1,-1 1,2-1,-1 0,1 0,1 0,-1-1,2 0,-1 0,2 2,1-2,0-1,0 1,1-1,0-1,0 0,0 0,1-1,0-1,0 1,0-2,1 0,-1 0,1-1,8 1,25 0,0-1,0-2,15-4,19 1,368 0,-433 4,-1 1,0 0,0 0,0 1,0 1,0 0,0 1,-1 1,0 0,0 0,2 3,-6-5,22 9,2-1,-1-1,1-2,1-1,-1-2,5 0,6 1,0 2,0 3,3 2,-17-5,0-2,1 0,-1-2,1-2,15 0,-25-1,-17-2,0 1,0-1,0 1,0-1,-1 1,1 0,0 0,0 0,-1 1,1-1,-1 1,1-1,-1 1,1 0,-1 0,0 0,0 0,0 0,0 1,0-1,-1 0,1 1,-1 0,0-1,1 1,-1 0,0 0,-1-1,1 1,0 0,-1 1,2 12,0 0,-2 0,0 1,0-1,-3 9,1 10,1 131,-3 66,-7-167,7-48,1 0,1 0,-1 10,3-21,0-1,1 0,-1 1,1-1,0 0,1 0,-1 0,1 0,0 0,0 0,0 0,1-1,2 4,6 7,2 3,0 0,-1 1,-1 0,0 1,-2 1,0-1,-1 2,3 15,-1-1,-2 2,-1-1,-3 1,1 19,-7 5,1-31,1 0,3 22,-2-48,-1-1,1 0,1 0,-1 0,0-1,1 1,0 0,0-1,0 1,0-1,1 1,-1-1,1 0,0 0,0 0,0 0,0-1,0 1,1-1,-1 0,1 0,0 0,-1 0,1-1,0 0,0 1,0-1,0-1,4 1,14 2,0-1,1-1,-1-1,1-1,3-1,8 0,217-3,-248 5,1 0,-1 0,0-1,0 0,1 1,-1-1,0 0,0-1,0 1,0-1,0 1,0-1,0 0,-1 0,1 0,-1 0,1 0,-1-1,0 1,3-5,-1-1,0 1,0 0,-1-1,0 0,1-4,14-32,-3 15,-1 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47:59.8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5987 3701,'-28'46,"2"2,2 0,-15 47,-21 43,12-48,-5-2,-3-2,-40 45,-34 26,-49 39,135-148,3 1,2 2,-30 51,26-40,-3-1,-2-3,-23 18,15-14,26-32,-28 23,34-33,2 0,0 2,2 0,-16 22,-52 76,43-61,3 2,2 2,-5 15,-5 19,-4-1,-13 8,32-54,-2-1,-3-2,-1-2,-31 25,-5-8,-3-2,-5-3,-19 15,76-52,1 2,0 1,2 1,-21 26,35-37,1 0,1 0,0 1,1 0,1 0,0 1,1 0,0 0,1 1,1-1,-2 14,-5 32,-3 0,-3-1,-18 42,34-98,-1 1,1-1,-1 0,1 1,1-1,-1 1,0-1,1 1,0-1,0 1,1-1,-1-2,1 1,0-1,0 0,0-1,0 1,1 0,-1 0,0 0,1-1,-1 1,1 0,-1-1,1 0,0 1,0-1,0 0,0 0,0 0,0 0,0 0,0 0,0-1,0 1,0-1,0 1,1-1,30 5,0-1,1-1,-1-2,19-2,-23 1,338-7,25 1,71 20,334 21,-589-26,0 9,197 9,452-26,-376-3,-382-3,-1-4,77-18,-44 7,19 3,-53 6,56-15,47-7,-59 23,30 5,35-1,-170 2,1-2,-1-1,3-3,-8 2,0 2,1 0,0 3,6 0,18 2,33 0,27-6,31-2,-90 7,0-2,-1-3,1-2,5-4,-54 11,0-1,0 0,0-1,-1 0,0 0,0-1,0 0,0 0,-1 0,1-1,-2 0,1 0,-1-1,1 0,-2 0,2-1,9-19,-1 0,-2-1,9-26,-2 4,223-556,-213 539,3 2,3 2,2 0,3 3,3 1,2 3,27-25,67-57,89-63,-161 140,-2-3,-3-3,18-29,154-225,-49 65,49-71,-99 135,-2-5,-8-5,12-47,7-52,45-81,-133 294,4 3,4 3,52-52,-37 43,-1 8,4 2,33-20,6-7,-82 70,-3-1,-1-2,-2-1,4-11,110-187,-84 132,69-90,-29 49,-6 8,-85 125,1 1,0 0,1 1,1 0,0 1,1 1,0 1,1 0,0 1,0 0,19-6,-28 13,23-10,1 1,0 1,1 2,0 1,1 2,4 0,-9 5</inkml:trace>
  <inkml:trace contextRef="#ctx0" brushRef="#br0" timeOffset="2904.683">15236 747,'-72'0,"-258"-1,-190-29,-727-50,809 81,-73-4,192-24,106 6,-345-11,527 31,-567-44,275 3,159 17,-135-1,-447 24,365 4,368-2,0 1,-1 0,1 0,0 1,0 1,1 0,-2 1,5 0,1 0,-1 0,1 1,0 0,0 0,0 1,1 0,0 1,0-1,-1 3,-45 48,-94 109,118-129,1 2,3 0,-18 37,-75 189,74-155,-6-2,-49 76,41-98,-3-3,-5-3,-35 32,53-60,2 3,0 5,26-31,1 2,1 0,2 1,1 0,0 4,-8 32,15-41,-1 0,-1-1,-2 0,0-1,-2 0,0-1,-2 0,-11 10,-1-2,-2 0,-1-2,-8 4,20-21,0-2,-1 0,0-1,-1-1,0-1,-5 1,-5 2,0 2,-12 7,29-13,0-1,0-1,-1 0,1-1,-1-1,0 0,0-1,-9 0,-30 0,-45-4,22-1,-377-20,453 23,-453-7,295 8,126-1</inkml:trace>
  <inkml:trace contextRef="#ctx0" brushRef="#br0" timeOffset="4197.961">5103 2845,'-358'2,"-557"-9,678-6,-1-10,-120-33,198 27,-264-53,341 65,21 4,-1-2,-7-6,42 13,1 0,-1 2,1 2,-2 0,-9 1,-49 1,-7 5,5-1,32-2,-203 3,-106 21,47 27,189-26,0-6,-99 0,183-16,-40 8,46-5,15-3</inkml:trace>
  <inkml:trace contextRef="#ctx0" brushRef="#br0" timeOffset="8218.659">24 3756,'76'4,"0"3,52 12,42 5,293 12,-213-19,801 17,-457-7,-11 0,337-2,-699 3,-127-14,94 2,378-16,-244-2,-307 2,-1-2,1 0,-1 0,0-2,0 0,0 0,-1-1,1-1,-1 0,6-5,4-2,-2-1,0-2,0 0,-2-1,8-9,-25 25,-1-1,1 1,-1-1,1 1,-1-1,1 1,0 0,0 0,0 0,-1 0,1 0,0 0,0 1,0-1,0 0,1 1,0 0,-2 0,0 1,0-1,0 1,0-1,0 1,0 0,0 0,0-1,0 1,0 0,-1 0,1 0,0 0,-1 0,1 0,0 0,-1 0,1 0,-1 0,0 1,1-1,-1 0,0 0,0 0,1 1,-1-1,0 0,0 0,-1 0,1 1,0-1,0 9,0 0,-1 0,-1 0,1-1,-2 1,1 0,-1-1,-1 0,1 0,-2 0,-1 4,-15 23,-1-2,-7 7,12-16,-152 194,103-139,3 2,5 3,-28 56,-10 56,-12 24,74-160,-2-2,-28 33,22-34,2 3,-19 41,-15 25,-8-1,79-121,-20 28,-2-1,-1-2,-19 18,-94 79,50-48,-47 45,-55 32,81-65,4 5,-25 35,20-19,-229 206,264-261,59-45,0 0,0 1,1 1,1 0,0 1,1 1,13-15,0 0,0 0,1 0,-1 0,0 0,0 1,1-1,-1 0,0 1,1-1,-1 0,1 1,0-1,-1 2,2-2,-1-1,1 1,0 0,-1 0,1-1,0 1,-1 0,1-1,0 1,0-1,0 1,-1-1,1 1,0-1,0 1,0-1,0 0,0 0,0 1,0-1,0 0,0 0,0 0,0 0,0 0,0 0,0-1,67 4,0-4,31-5,16 0,545-7,-250 7,389-48,-28 0,-428 47,167 25,-404-4,0 4,79 26,-85-18,2-4,99 7,104-22,-44-4,-197 2,0 2,-1 3,5 3,28 10,1-5,0-4,91 1,187-18,-365 3,1-1,-1 1,0-2,1 1,-1-2,0 1,0-1,-1-1,2 0,-6 1,1 0,-1 0,0-1,0 1,0-1,-1 0,1-1,-1 1,0-1,0 0,0 0,-1 0,0 0,0-1,1-3,22-55,1-15,-15 40,1 1,2 1,2 0,1 1,11-15,-10 24,1 1,1 1,2 0,0 2,4-2,107-102,59-77,35-34,-120 129,83-78,-98 106,-4-5,-3-4,0-8,56-78,7 5,126-107,-178 183,27-39,-48 50,-37 38,24-38,-11 13,79-92,74-66,-122 151,-48 47,-2-1,16-21,-25 25,1 1,1 1,1 1,8-5,-15 17</inkml:trace>
  <inkml:trace contextRef="#ctx0" brushRef="#br0" timeOffset="13785.707">12806 4032,'201'-275,"-95"135,-55 75,34-29,19-24,-49 57,2 2,4 3,6-2,-42 36,48-36,-48 40,-1-1,-1-1,-1-1,-1-1,8-11,-6 1,-2-1,-1 0,-2-2,-1-1,-1 0,-3-1,-1 0,5-27,-12 45,0 1,2-1,0 1,1 1,1-1,8-12,18-22,19-21,-11 16,-17 21,-2-1,-1-1,-2-1,13-35,34-95,8 3,9 1,-54 111,2 2,2 1,3 1,1 2,3 2,2 2,42-33,139-104,-192 152,-2-2,-1-2,-1-1,2-5,-12 15,4-7,-14 19,-1 1,1 0,1 0,0 1,2-1,-10 10,0 0,-1-1,1 1,0 0,-1-1,1 0,-1 1,1-1,-1 0,0 0,0 1,0-1,1-2,-2 4,0 0,0-1,0 1,0-1,0 1,-1 0,1-1,0 1,0 0,0-1,-1 1,1 0,0 0,0-1,-1 1,1 0,0 0,0-1,-1 1,1 0,0 0,-1 0,1-1,0 1,-1 0,1 0,0 0,-1 0,-23-4,0 3,1 1,-1 2,1 0,-16 4,-97 26,80-18,-71 15,-2-6,0-5,-1-6,-64-5,149-6,0-2,0-2,0-2,1-2,-42-13,-99-27,-2 9,-69-2,102 17,-14 1,-1 7,-157 7,-432 11,682-7,1-3,0-4,-29-9,20 3,-1 5,-35 0,-76 8,79 4,-1-6,-19-7,-427-66,247 35,-58 13,235 23,62 2,-1-3,-22-7,-22-8,-1 6,0 6,-93 3,130 8,20-2,-1 4,-24 5,87-5,1 0,-1 0,1 0,-1 1,1 0,0 0,0 0,0 0,0 1,0-1,0 1,1 0,-1 0,1 1,0-1,0 1,0-1,0 1,1 0,0 0,-1 2,-6 12,1 0,1 1,1 0,-2 10,5-18,-72 283,-33 114,85-334,-32 69,41-113,-1 0,-2-1,-1 0,-1-1,-20 22,-45 48,5 3,4 4,5 4,-24 54,62-102,-4 8,-12 13,34-60,-1-1,-1-1,-1 0,-1-1,-13 11,-10 5,13-13,2 1,0 1,-21 28,34-37,-2-1,1 0,-2-1,0 0,-15 8,10-6,0 0,2 1,-5 6,7-4</inkml:trace>
  <inkml:trace contextRef="#ctx0" brushRef="#br0" timeOffset="15185.617">6539 2707,'-63'0,"1"2,0 3,0 3,0 3,-4 3,-15 8,9-1,-54 6,7-11,-99-1,-122-12,252-4,-8 1,-345-6,287-2,-131-26,273 32,-217-35,-36 7,208 26,-178-18,131-1,67 13,0 2,-22-1,-112 0,-106 11,94 0,23-4,16 0,-86 11,66 14,89-10,-76 2,-433-13,284-5,274 3,2 1,0-1,0-1,1-1,-1-1,1-1,-1-1,-2-2,-7-5,5 2</inkml:trace>
  <inkml:trace contextRef="#ctx0" brushRef="#br0" timeOffset="19397.94">355 3674,'17'8,"12"8,0-2,1-1,0-1,1-1,0-2,0-2,11 1,748 66,-563-56,25 11,13 1,459-3,961-28,-1570 6,110 19,-104-9,86-1,-148-12,-11-1,0-1,43-7,-71 3,-1-1,0-1,-1 0,1-2,4-3,-7 3,1 1,0 0,0 2,1 0,0 0,6 1,-22 4,7-1,0 0,0 0,0 1,0 1,0 0,2 0,-9-1,-1 1,1-1,-1 0,0 1,1-1,-1 1,1 0,-1-1,0 1,0 0,1 0,-1 0,0 0,0 0,0 0,0 0,0 0,0 0,-1 1,1-1,0 0,0 0,-1 1,1-1,-1 1,1-1,-1 0,0 1,0-1,1 1,-1-1,0 1,0-1,0 1,-1-1,1 1,0-1,0 1,-1-1,0 2,-1 5,-1 0,0 0,0 0,-1-1,0 1,0-1,-1 0,-5 6,-50 52,35-39,-46 48,4 4,3 2,3 3,4 3,4 2,-1 12,23-39,-2 0,-3-3,-17 20,23-37,11-14,-1-1,-2-1,-2 2,9-13,2 1,-1 0,2 1,0 0,1 1,1 0,0 1,1 1,-31 67,-8 16,-5 27,32-76,-3-2,-2 0,-2-1,-2-2,-9 10,17-32,-1-1,-1-1,-2 0,0-2,-1-2,-17 10,-24 21,-8 9,4 3,-30 36,62-55,1 2,2 1,3 2,-17 33,-6 23,18-31,-4-2,-2-2,-4 0,-68 81,106-138,-2 0,1 0,-2-1,0-1,-5 4,4-4,0 0,1 2,0-1,1 2,1 0,-56 61,67-75,1 1,-1 0,1-1,-1 1,1 0,-1-1,1 1,0 0,-1 0,1-1,0 1,-1 0,1 0,0 0,0-1,0 1,0 0,0 0,0 0,0 0,0-1,0 1,0 0,1 0,-1 0,0-1,0 1,1 0,-1 0,1-1,-1 1,1 0,-1-1,1 1,-1 0,1-1,-1 1,1-1,0 1,-1-1,1 1,0-1,-1 0,1 1,0-1,0 0,-1 1,1-1,0 0,0 0,0 0,8 3,-1-1,1 0,0-1,7 1,-12-2,169 9,105-10,-128-1,1472-1,-1573 1,0-2,0-2,-1-2,18-7,188-59,-74 19,-105 37,0 2,1 4,0 3,0 4,1 3,2 3,668 4,-452-6,-232 4,-1 4,1 1,41 14,-21-6,56 4,-13-10,119 12,-135-9,97 15,-163-20,0 3,0 1,25 12,-44-14,2-1,-1-1,1-2,0 0,0-2,1-1,-1-1,17-1,129-4,-139 2</inkml:trace>
  <inkml:trace contextRef="#ctx0" brushRef="#br0" timeOffset="20894.164">9770 7456,'2'-2,"1"0,0 0,0 0,-1 0,1-1,-1 1,0-1,0 0,0 1,0-1,0 0,-1 0,1 0,0-2,2-3,35-62,-21 35,1 2,19-25,168-204,-168 220,3 1,1 3,38-27,-61 50,308-217,-263 189,212-162,-75 53,-180 137,-1 0,0-2,-2 0,0-1,0-1,-2-1,0 0,-2-1,7-13,26-51,28-78,-27 48,22-32,-39 91,2 0,2 3,23-26,96-102,49-64,-156 182,-2-2,-3-2,-3-4,229-398,-254 446,1 0,1 1,0 1,2 1,1 0,0 2,1 0,1 1,12-6,119-87,20-25,-95 67,-2-2,62-79,-103 102,-2-1,-2-2,-2-1,13-35,-29 61,29-75,-30 70,1 0,1 0,2 1,6-6,6-10,-2-1,-1-1,-3-1,-2-1,-2-1,-3 0,0-5,-6 26,2-1,1 2,2-1,1 2,0 0,2 0,6-5,-19 28,0 0,-1 0,2 0,-1 0,0 0,1 1,0 0,-1 0,1 0,1 0,-1 0,0 1,2-1,14 0</inkml:trace>
  <inkml:trace contextRef="#ctx0" brushRef="#br0" timeOffset="23494.152">14048 2072,'0'-9,"1"0,1 1,-1-1,1 0,1 1,-1-1,2 1,-1 0,2-3,45-71,-29 49,24-31,3 2,3 2,2 3,5 0,31-35,-26 18,42-64,-99 131,58-74,45-41,-58 66,-9 5,-3-1,11-22,-22 32,-12 16,-2-1,-1 0,7-20,-10 21,2 0,1 1,0 0,3-1,-15 26,-1-1,1 1,-1-1,1 0,-1 1,1-1,-1 1,0-1,1 0,-1 0,0 1,0-1,1 0,-1 1,0-1,0 0,0 0,0 0,0 1,0-1,0 0,0 0,-1 1,1-1,0 0,0 1,0-1,-1 0,1 0,-1 0,0 0,-1 0,1 0,0 1,0-1,-1 0,1 1,0-1,-1 0,1 1,0-1,-1 1,1 0,-1 0,1-1,-13 0,1 0,-1 1,-9 1,10-1,-1423 6,1296-6,26-5,1-6,-2-4,-48-5,-181-15,215 13,73 10,-46-2,-244 7,214 8,0-6,-87-15,93 6,-65 2,68 5,17-4,1-6,-55-17,-48-8,44 12,4 1,-30 3,-89 7,111 9,-111-21,82 8,106 13,-3 0,-45 2,-620 9,745-1,0 0,0 2,-8 1,-1 3</inkml:trace>
  <inkml:trace contextRef="#ctx0" brushRef="#br0" timeOffset="24560.335">7891 29,'-51'106,"-14"47,-41 107,-122 211,207-434,-3-2,-26 33,-7 8,37-40,0 0,3 1,0 1,3 0,1 3,-25 61,-11 34,6 1,-4 46,12-76,11-36,18-55,0-1,0 0,-2 0,0-1,0 0,-2-1,-8 11,-15 13,-34 31,29-31,-19 24,46-47,0 0,1 0,1 1,1 0,0 1,-5 13,0 12,4-6</inkml:trace>
  <inkml:trace contextRef="#ctx0" brushRef="#br0" timeOffset="26729.194">6566 2762,'-46'2,"-1"2,1 3,-9 3,-78 11,-148-6,-174-15,203-3,-996 3,1116-5,-13-7,1 0,10 2,-128-7,214 13,1-1,0-3,-8-3,9 1,0 2,-1 2,-20 1,0 4,1-4,-12-4,13 2,-1 3,-8 3,3 0,-45-8,8-1,1 4,-7 5,97 0,0-1,0 0,1-2,-1 0,1-1,-7-3,0 1,0 0,-18-2,-31 2,0 3,0 3,-20 4,-32 0,15-1,-143-5,149-12,75 10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35:43.649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2">
      <inkml:brushProperty name="width" value="0.05" units="cm"/>
      <inkml:brushProperty name="height" value="0.05" units="cm"/>
      <inkml:brushProperty name="color" value="#F6630D"/>
      <inkml:brushProperty name="ignorePressure" value="1"/>
    </inkml:brush>
    <inkml:brush xml:id="br3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1933 1108,'-22'1,"1"1,0 0,0 2,0 1,0 0,1 1,0 1,0 1,0 1,1 1,-1 1,-16 10,0 2,2 1,0 1,-11 13,26-23,-1-1,0-1,-1-1,-17 7,-34 21,-9 12,-44 40,86-60,0 3,3 0,-31 40,44-42,2 2,1 0,2 1,1 0,-10 36,24-64,-17 50,2 1,-6 40,-16 126,32-177,0-14,-2-1,-1 0,-1 0,-2-1,-2-1,-17 28,-25 52,-25 70,8 4,-25 103,-4 118,13 35,70-316,-1 90,5 128,13-223,2-89,-3 193,7-165,2 0,9 44,8-7,3-2,5 0,4-2,4-2,3-1,5-2,3-2,4-2,12 9,-19-29,57 77,38 35,-25-40,-35-37,4-5,5-3,11 4,29 7,5-5,107 56,296 140,-343-191,251 130,107 21,-31-47,9-24,384 73,-764-219,773 158,-738-166,1-8,0-7,1-9,2-8,-27-9,-1-7,-2-6,45-19,-98 15,-1-5,-2-4,-2-4,-2-5,81-54,100-82,62-65,68-48,-188 154,136-98,-301 198,-3-2,-1-3,-2-2,-3-2,-2-2,28-48,-5-3,-4-3,-5-3,32-86,21-91,20-105,62-320,-141 456,13-216,-49 270,-9-1,-9-3,-4 106,-5 0,-5 0,-3 1,-5 1,-6-3,-86-224,-51-82,-81-227,83 63,93 313,60 220,-56-179,52 180,-1 1,-3 0,-1 1,-8-11,13 29,0 2,0-1,-2 2,0 0,-1 1,-1 0,0 2,-1 0,0 1,-1 1,-8-3,-42-17,-2 3,-52-12,42 14,-411-162,235 85,55 31,-2 9,-3 9,-193-24,231 44,2-8,-12-12,124 38,-35-14,58 17,-1 2,-1 2,1 1,-1 1,-1 2,-19 0,-848 10,702 1,-190 31,94-1,-208-4,396-27,0 4,-20 9,-217 45,150-25,121-24,-58 8,2 7,1 5,-10 10,-71 36,-255 89,392-141,-63 33,73-31,-2-2,-42 11,79-30,0 3,1 0,0 2,1 1,-6 5,-5 1,0-2,-1-1,-1-2,-7 0,-167 42,162-42,0 2,1 2,1 2,-26 17,70-34,-1-1,1 0,0 1,1 0,-1 1,1-1,0 1,0 0,-3 6,-6 7</inkml:trace>
  <inkml:trace contextRef="#ctx0" brushRef="#br0" timeOffset="17601.076">5826 2627,'-88'-1,"-142"4,181 1,0 1,1 3,-35 11,-17 4,66-17,1 1,0 2,0 2,1 0,0 3,-1 2,-52 33,2 4,2 3,3 4,3 3,-46 52,102-94,1 0,1 1,1 1,1 1,1 0,1 1,1 0,1 1,1 0,2 1,0 0,0 11,-23 131,7 1,4 40,7 349,14-538,1 1,1 0,1-1,1 1,1-1,0-1,10 19,14 26,31 46,7 15,61 154,-120-260,2-1,1 0,0-1,1 0,1-1,1 0,0-1,1-1,12 9,-6-8,1-1,1-1,0-1,1-1,0-1,1-1,16 4,-30-11,686 223,-568-184,62 10,-53-17,29 18,-89-24,1-3,1-4,1-3,11-2,1-6,0-4,1-4,-1-4,29-7,-78 2,0-2,-1-1,0-3,4-3,-23 6,1-1,-1-2,-1 0,0-1,-1-2,0 0,7-9,0-2,-1-1,-2-1,-1-2,-1-1,-1-1,-2 0,-2-2,-1-1,-1 0,-2-1,0-4,71-238,-29 87,-19 62,-5-1,12-104,-34 148,-4-1,-4 0,-3 0,-10-71,4 128,0 0,-2 0,-2 0,0 1,-2 0,-1 1,-1 0,-2 1,-1 1,0 0,-6-4,-38-45,-4 3,-65-57,33 34,4 3,-5 5,-49-32,22 23,-125-90,193 149,0 3,-2 3,-45-18,-67-17,-52-9,195 68,0 1,0 2,0 0,-22 1,-111 6,51 0,15-4,0 0,-1 4,92-3,0 0,0 0,0 1,0-1,0 1,0 0,0 0,0 0,0 0,0 1,0-1,1 1,-1 0,1 0,-1 0,1 0,0 0,-2 2,-13 20</inkml:trace>
  <inkml:trace contextRef="#ctx0" brushRef="#br1" timeOffset="22083.869">4942 3593</inkml:trace>
  <inkml:trace contextRef="#ctx0" brushRef="#br1" timeOffset="-87492.606">2457 4283,'26'2,"0"0,22 6,21 2,123 14,19 2,417-13,-252-12,-205 11,-8 1,-85-8,59 14,12 1,113-10,-119-6,9 8,-71-4,24-3,-19-1,0 2,38 11,169 39,-68-11,-107-27,-1-6,2-5,22-5,601-4,-643 7,-1 3,74 18,63 7,-110-21,-2 5,72 22,-93-13,2-4,0-6,1-3,57-3,-92-9,1 3,42 9,-86-8,1 2,-1 0,-1 2,1 0,-1 2,-1 1,0 1,1 2,30 28,-46-34,0-1,1 1,0-2,0 0,1 0,0-1,0 0,3 0,9 0</inkml:trace>
  <inkml:trace contextRef="#ctx0" brushRef="#br1" timeOffset="-83761.858">4224 4615,'0'30,"1"1,4 18,-3-38,0 1,1-1,1-1,0 1,0 0,1-1,0 0,4 5,1 2,2-1,0 0,0-1,2 0,0-1,3 3,-7-9,0-1,1 0,-1 0,1-1,1 0,-1-1,1 0,0-1,0 0,4 0,56 10,-18-4,43 15,-43-7,0 2,-1 2,-1 3,-1 1,12 12,60 43,-99-63</inkml:trace>
  <inkml:trace contextRef="#ctx0" brushRef="#br1" timeOffset="-82095.755">5107 4753,'-14'1,"0"0,-1 1,1 0,0 1,0 1,-10 4,-81 38,35-15,56-25,-3 0,1 1,-1 0,1 2,1-1,0 2,0 0,1 1,-2 2,-108 90,102-84,-1-1,-1-1,-1-1,0-1,-6 1,18-9,7-3,-1 0,1 1,0-1,1 1,-1 0,1 1,-3 3,-8 13</inkml:trace>
  <inkml:trace contextRef="#ctx0" brushRef="#br1" timeOffset="-79611.57">5826 5029,'14'19,"1"-1,1 0,0-1,11 8,18 17,-22-21,0-1,2-1,0-2,2 0,7 2,4 4,0 1,3 5,-13-8,1-1,1-2,0-1,1-2,30 10,-55-23,-1 1,1-1,-1 1,1 0,-1 0,0 1,0 0,0 0,0 0,0 0,-3 0,1 0,-1 0,1 0,-1 0,-1 0,1 0,0 0,-1 0,0 1,0-1,0 1,0-1,-1 5,1 16</inkml:trace>
  <inkml:trace contextRef="#ctx0" brushRef="#br1" timeOffset="-78114.569">6516 5139,'-41'38,"-42"29,31-26,10-2,26-25,0 0,0 0,-5 0,7-3,-1 1,1 0,-8 9,12-10,-2 0,0-1,0 0,0-1,-6 3,11-9,-1 1,0 0,1 1,0 0,-1 0,2 0,-1 1,0 0,-4 5,0 8</inkml:trace>
  <inkml:trace contextRef="#ctx0" brushRef="#br1" timeOffset="-75697.476">7013 5139,'6'1,"0"1,1-1,-1 2,0-1,-1 0,1 1,0 0,-1 0,0 1,1 0,3 3,12 8,162 117,-89-62,19 6,-94-64,-1 1,-1 0,0 1,-1 1,0 0,9 9,0-2,2 0,0-2,2-1,0-2,3 1,-1-2</inkml:trace>
  <inkml:trace contextRef="#ctx0" brushRef="#br1" timeOffset="-73962.696">7730 5001,'-2'1,"-1"1,0-1,0 1,0 0,1 0,-1 0,1 0,0 0,0 1,-1-1,1 1,1-1,-1 1,-1 2,-9 10,-38 35,2-1,-27 19,62-56,0 0,1 2,-3 3,4-3,-2-1,-12 13,-14 9,28-23,-1-1,-1 0,0-1,-7 4,-209 111,193-107</inkml:trace>
  <inkml:trace contextRef="#ctx0" brushRef="#br0" timeOffset="-54880.901">4197 1716,'6'0,"0"-1,0 0,0-1,0 0,-1 0,5-2,9-3,22-5,45-14,73-11,-89 28,-1 4,62 3,-71 3,1-3,-1-3,58-12,-81 7,0-2,0-1,8-7,-44 20,20-8,1 1,0 1,1 1,-1 1,1 1,13 0,41 0,24 6,-19-1,552-1,-592 1,-1 2,29 6,-14-1,-11-1,38 13,-37-8,32 3,-60-14,0 1,0 1,-1 1,1 0,-1 1,0 1,-1 1,1 0,-11-4,18 11,1-1,0-1,1-1,0-2,0 0,5-1,2-1,-2 2,1 1,16 9,-20-9,0-1,23 4,-26-8,0 2,0 0,-1 2,2 1,-1 2,-1 0,0 2,-1 1,-1 1,0 1,-2 0,0 2,-1 0,0 1,7 13,59 74,-80-99,-1 0,0 0,-1 0,0 0,0 0,-1 1,0-1,0 1,-1 0,-1-1,0 3,8 46,8 1,-11-43,0 1,-1 1,0-1,-2 0,0 1,-1 2,-1-19,0 0,1 0,-1 0,0 0,-1 0,1 0,0 0,0 0,0 0,0 0,-1-1,1 1,0 0,-1 0,1 0,-1 0,1-1,-1 1,1 0,-1 0,1-1,-1 1,0 0,0-1,1 1,-1-1,0 1,0-1,0 1,0-1,-1 0,0 0,1 0,-1 0,0 0,1 0,-1-1,1 1,-1 0,0-1,1 1,-1-1,1 0,-1 0,0 0,-8-5,1 0,0 0,0-2,-6-5,12 10,-46-42,0 2,-27-16,72 57,1-1,0-1,0 1,0 0,0-1,0 0,1 1,-2-4,3 6,0 0,0-1,1 1,-1-1,0 1,1-1,-1 0,1 1,-1-1,1 0,0 1,-1-1,1 0,0 1,0-1,1 0,-1 1,0-1,0 0,1 1,-1-1,1-1,0 3,-1 0,0-1,1 1,-1 0,1 0,-1-1,1 1,-1 0,0 0,1 0,-1 0,1 0,-1-1,1 1,-1 0,1 0,-1 0,1 0,-1 0,1 1,-1-1,1 0,-1 0,1 0,-1 0,0 0,1 1,-1-1,1 0,-1 0,0 1,1-1,-1 0,1 1,-1-1,0 0,0 1,1-1,-1 1,0-1,1 0,-1 1,0-1,0 1,14 20,-1 9,2 0,1-1,19 25,-29-45,0-1,1 1,0-2,0 1,1-1,0 0,0-1,1 0,-1 0,1-1,1 0,-1 0,1-1,5 1,-13-4,0 0,0-1,0 0,0 0,0 1,0-1,0 0,0-1,0 1,0 0,0-1,0 1,0-1,0 1,0-1,0 0,0 0,0 0,-1 0,1 0,0 0,-1-1,1 1,-1 0,1-1,-1 1,1-1,-1 0,0 1,0-1,0 0,0 0,0 0,-1 0,1 0,0 0,-1 0,0 0,1-1,2-11,-1 0,0 0,-1-1,-1 1,0-4,0 13,-1-29,0 3,1 1,2-1,0 1,2 0,6-19,2 2,-3 0,2-25,-8 43</inkml:trace>
  <inkml:trace contextRef="#ctx0" brushRef="#br0" timeOffset="-50419.407">6157 694,'-3'0,"0"0,0 0,0 0,0 1,0-1,0 1,0 0,0 0,0 0,0 0,0 1,0-1,0 1,1 0,-1 0,1-1,-1 2,1-1,0 0,0 0,0 1,0-1,0 1,1 0,-1-1,1 1,-1 0,1 0,0 1,-3 10,0 0,1 1,1 0,1-1,-1 14,-1 12,-4 4,3-26,1 1,0-1,2 0,0 1,1-1,2 9,-1-24,0 1,0 0,1 0,0-1,-1 1,1-1,0 1,1-1,-1 0,0 0,1 0,0 0,0 0,0 0,0-1,0 1,0-1,1 0,-1 0,1 0,0-1,-1 1,1-1,0 0,0 0,0 0,3 0,14 2,0-1,1 0,-1-2,16-1,-25 0,-12 1,15 0,0-1,0 0,-1-1,10-3,-19 3,1 0,-1 0,0 0,1-1,-1 0,-1 0,1 0,0-1,-1 0,0 1,1-2,-2 1,3-3,21-34,-23 33,0 0,1 1,0-1,1 1,-1 0,6-4,-11 11,1 0,0 1,-1-1,1 0,0 0,-1 1,1-1,-1 1,1-1,0 0,-1 1,1-1,-1 1,0-1,1 1,-1 0,1-1,-1 1,0-1,1 1,-1 0,0-1,0 1,1 0,-1-1,0 1,0 0,12 28,-10-23,3 4,-1 1,2-1,-1 0,1 0,1-1,0 1,0-2,0 1,6 3,-9-8,0-1,0 0,0 0,1-1,-1 1,1-1,0 0,-1 0,1-1,0 0,0 1,0-1,0-1,1 1,-1-1,0 0,0 0,0-1,0 1,0-1,0 0,3-1,-3 0,-1 0,1 0,-1 0,0 0,0 0,0-1,0 0,0 0,-1 0,1 0,-1-1,0 1,0-1,0 0,0 0,-1 0,1 0,-1 0,0 0,0-1,-1 1,0-1,1 0,-1 1,0-3,2-16,-1 0,-1 0,0 0,-3-19,1 22,-4-195,5 210,0-1,0 1,-1-1,0 1,0-1,0 1,0-1,-1 1,-1-3,-9-11</inkml:trace>
  <inkml:trace contextRef="#ctx0" brushRef="#br2" timeOffset="31158.314">6047 4532,'1'23,"1"-1,1 0,1 0,1-1,6 16,6 24,58 211,-53-195,-3-3,3 45,0-4,23 134,-41-234,0-1,2 1,5 11,-5-13,-1 0,0 0,-1 1,2 9,-1 24,-2 0,-2 1,-4 25,2-28,-1-43,-1-11,-4-15,-3-14,-2 1,-2 0,-1 1,-1 0,-2 2,-2 0,-14-18,-6-2,-2 1,-2 3,-49-44,306 310,-208-210,36 37,-2 2,30 47,-67-88,0-1,0 0,0 0,0 0,1 0,-1 0,1-1,0 1,0-1,0 0,3 2,-5-4,1 1,-1-1,1 0,-1 0,1 0,-1 0,1 0,-1 0,0-1,1 1,-1 0,1-1,-1 1,0-1,1 0,-1 1,0-1,0 0,1 0,-1 0,0 0,0 0,0 0,0 0,0 0,0 0,-1 0,1 0,0-1,0 1,0-1,6-11,0 0,0-1,-1 1,-1-1,-1 0,0-1,0-1,0 1,0 0,1 0,0 0,1 1,1 0,5-7,9-7</inkml:trace>
  <inkml:trace contextRef="#ctx0" brushRef="#br2" timeOffset="33245.392">6902 5195,'4'93,"4"0,6 14,-14-103,1 1,0-1,0 0,0 1,0-1,1 0,0 0,0 0,0 0,0 0,1 0,-1-1,1 1,0-1,0 1,0-1,1 0,-1 0,1-1,0 1,3 1,0-1,1 0,-1 0,1-1,-1 0,1 0,0-1,0 0,0 0,-1-1,1 0,25 0</inkml:trace>
  <inkml:trace contextRef="#ctx0" brushRef="#br2" timeOffset="36924.96">6875 4864,'-3'3,"1"0,0 0,-1 1,1-1,1 1,-1-1,0 1,1 0,0 0,0-1,0 1,0 3,-4 50,5-40,1 23,0-38,-1 0,0 0,1 1,0-1,-1 0,1 0,0 0,0 0,0 0,1-1,-1 1,0 0,1 0,-1-1,1 1,-1-1,1 1,-2-2,1 0,-1 0,0 1,1-1,-1 0,0 0,1 1,-1-1,1 0,-1 0,1 0,-1 0,0 0,1 0,-1 1,1-1,-1 0,1 0,-1-1,1 1,-1 0,0 0,1 0,-1 0,1 0,-1 0,1 0,-1-1,0 1,1 0,-1 0,1-1,-1 1,0 0,1-1,8-18,-8 14,0-1,0 1,-1-1,0 0,0 1,0-3,-14-28,0-1,13 35,1 1,0-1,0 0,-1 1,1-1,0 0,1 1,-1-1,0 1,0-1,1 0,-1 1,1-1,-1 1,1-1,0 1,-1-1,1 1,0-1,1 0,-2 2,0-1,0 1,1 0,-1 0,0 0,1-1,-1 1,0 0,0 0,1 0,-1 0,0-1,1 1,-1 0,0 0,1 0,-1 0,1 0,-1 0,0 0,1 0,-1 0,0 0,1 0,-1 0,0 0,1 0,-1 1,0-1,1 0,-1 0,0 0,1 0,-1 1,0-1,0 0,1 0,-1 0,0 1,0-1,1 0,-1 1,0-1,0 0,0 0,0 1,1-1,-1 0,0 1,0-1,0 0,0 1,0-1,0 0,0 1,0-1,6 21,-6 3,-3-1</inkml:trace>
  <inkml:trace contextRef="#ctx0" brushRef="#br3" timeOffset="61671.408">6129 5112,'78'0,"77"1,0-7,34-11,-4-3,104 5,187 15,-215 2,-79-3,303 7,-369 1,-2 6,0 4,22 10,-5 5,314 70,-397-94,0-3,1-2,2-2,56 4,-61 5,-40-8,1 0,-1-1,0 1,1-1,-1-1,1 1,0-1,3 0,-8-1,0 0,-1 1,1-1,0 0,-1 0,1 0,0 0,-1 0,0 0,1 0,-1 0,1-1,-1 1,0-1,0 1,0-1,0 1,0-1,0 0,0 1,-1-1,1 0,-1 0,1 1,-1-1,1 0,-1 0,0 0,0 0,0 1,0-3,0-3,0-1,-1 1,1 0,-1 0,-1 0,1-1,-3-4,1 5,-1 0,1 0,-1 0,-1 0,1 1,-1 0,0 0,-1 0,1 0,-1 1,0 0,0 0,-1 1,0 0,-5-3,-14-5,0 1,-1 1,-23-5,-29-10,29 3,-13-9,-44-20,53 26,50 22,0 1,-1-1,1 0,0 0,0 0,1-1,-1 1,1-1,0 0,-1-2,3 6,1 0,0-1,0 1,0-1,0 1,0 0,-1-1,1 1,0-1,0 1,0 0,0-1,0 1,0-1,0 1,0 0,0-1,1 1,-1 0,0-1,0 1,0-1,0 1,0 0,1-1,-1 1,0 0,0-1,1 1,-1 0,0-1,1 1,-1 0,0 0,0 0,1-1,-1 1,1 0,-1 0,0 0,1 0,-1-1,0 1,1 0,-1 0,1 0,-1 0,0 0,1 0,-1 0,1 0,-1 0,0 0,1 0,-1 1,1-1,-1 0,0 0,30 3,-16-1,1 1,-1 0,0 1,0 1,0 0,-1 1,1 0,-1 1,-1 0,0 1,0 1,0 0,-1 1,0 0,8 10,-8-7,0-2,1 1,1-2,-1 0,2 0,-1-1,11 5,14 10,-27-16,-1 0,0 1,0 0,5 8,-9-10,-1-1,1 0,0 0,0-1,1 1,-1-1,1-1,0 1,1-1,-1-1,1 1,4 0,26 3,-34-8,0 2,1-1,-1 0,0 1,1 0,-1 0,0 0,0 0,0 1,0 0,0 0,0 0,0 0,-1 0,1 1,-1 0,1-1,1 4,-4-5,-1 1,1-1,-1 1,1-1,-1 1,0-1,1 1,-1 0,0-1,0 1,0-1,0 1,-1-1,1 1,0 0,-1-1,1 1,-1-1,1 1,-1-1,0 0,0 1,1-1,-1 0,0 1,0-1,0 0,-1 0,1 0,-41 38,31-30,-36 29,-2-3,-2-2,-26 11,-9 6,72-40,0 1,1 0,0 1,-1 1,-25 22,22-21</inkml:trace>
  <inkml:trace contextRef="#ctx0" brushRef="#br3" timeOffset="63300.813">9525 6657,'4'70,"2"-1,3 0,12 36,-17-84,1 15,-1 0,-2 12,1 2,-3-47,0 1,1 0,0 0,0-1,0 1,0 0,0-1,1 1,0-1,0 0,-1 1,2-1,-1 0,0 0,1-1,-1 1,3 1,0 0,1 0,0 0,0 0,0-1,0 0,1 0,0-1,-1 0,4 1,15 2,1-1,1-1,-1-1,18-2,-42 0,105-1,-79 0</inkml:trace>
  <inkml:trace contextRef="#ctx0" brushRef="#br3" timeOffset="65203.255">9083 6823,'5'-4,"-1"1,1 0,0 0,1 0,-1 1,0 0,1 0,3-1,13-5,206-105,-213 108,1 0,0 0,0 2,0 0,0 1,1 0,2 1,37 1,24 4,-69-3,72 8,-56-4,-1-2,1-1,-1-1,11-2,-28 0,0 0,-1-1,1 0,-1 0,0-1,0 0,0 0,0-1,0 0,-1 0,1-1,-1 0,0 0,-1-1,4-4,5-4,10-11,-2 0,12-17,-23 23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07:33.050"/>
    </inkml:context>
    <inkml:brush xml:id="br0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1 1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07:33.05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07:33.053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</inkml:definitions>
  <inkml:trace contextRef="#ctx0" brushRef="#br0">507 310,'-3'3,"1"1,-1 0,1 0,0 0,0 0,0 0,0 0,1 1,0-1,0 0,0 1,0 4,-3 10,-12 60,3 0,-2 68,4 169,10-265,-1 958,-7 234,-7-1003,-17 51,17-141,5 73,12 147,1-192,13 302,0-8,-18-3,-6-272,-18 75,11-95,9 1,9 80,0-84,-1 743,-1-904,0 0,-1 0,-1 0,0 0,0 0,-2 0,1-1,-4 7,6-19,1 1,-1 0,1 0,-1 0,1 0,0 0,-1 0,1-1,0 1,0 0,0 0,-1 0,1 0,0 0,0 0,0 0,0 0,1 0,-1 0,0 0,0 0,1 0,-1 0,0 0,1 0,-1-1,1 1,-1 0,1 0,-1 0,1-1,0 1,-1 0,1-1,0 1,0 0,0-1,-1 1,1-1,0 1,0-1,0 0,6 2,0-1,-1 0,1 0,0-1,-1 0,5 0,5-1,108 1,46-1,0 8,46 12,389 82,-555-94,301 38,507-8,8-37,-366-3,-403 2,111 3,-170 0,0 2,0 2,0 1,13 6,113 47,-82-28,1-4,-53-21,1-1,-1-2,24 1,-26-3,1 1,-1 1,0 2,11 4,-34-9,34 13,0-2,1-1,1-3,37 4,-75-12,0 0,1 0,-1 0,1-1,-1 1,1-1,-1 0,0 0,0 0,1 0,-1-1,0 1,0-1,0 0,0 0,-1 0,1 0,0 0,-1-1,1 1,-1-1,0 0,0 1,0-1,0 0,-1 0,1 0,-1-1,1-2,3-9,0-1,-2-1,0 1,0 0,-1-12,-2 27,5-91,-4 1,-4 0,-3 0,-5 0,-4 1,-14-42,-20-93,-13-160,46 215,6-1,12-110,43-361,-17 412,-11 101,1-104,-17-60,7-183,-7 453,16-217,-10 176,4 0,13-44,-5 29,-3-2,-4 1,0-43,-3-245,-7 210,24-294,1-35,-28-156,4 572,4-1,10-45,-3 27,-1-30,-7 10,5 0,5 2,12-32,-3 12,-5 0,-2-57,-1 19,-9 115,2 0,11-26,-5 15,1-17,-16 76,0 0,-1 0,1 0,-1 0,0 0,0 0,0 0,-1 0,1 0,-1 0,1 0,-1 0,0 0,0 0,-1 1,1-1,0 0,-2-2,1 3,0 1,0-1,-1 1,1-1,0 1,0 0,-1 0,1 0,-1 0,1 0,-1 1,1-1,-1 1,1-1,-1 1,0 0,1 0,-1 0,1 0,-1 1,0-1,1 1,-1 0,-280 57,122-22,-40-2,26-20,0-8,-61-10,15 1,-3330 3,3518 3,-1 1,1 1,0 2,0 1,0 2,-20 9,20-6,-1-2,0-1,-1-2,0-2,-34 3,68-9,-8-1,-1 2,0 0,1 0,-1 0,1 1,-6 2,12-3,1 1,-1-1,0 1,1-1,-1 1,1 0,-1 0,1 0,0 0,0 0,0 1,0-1,0 1,0-1,1 1,-1 0,1-1,0 1,0 0,0 0,0 0,0 3,-4 23,4-1</inkml:trace>
  <inkml:trace contextRef="#ctx0" brushRef="#br0" timeOffset="1">92 5693,'20'8,"0"0,0-2,0 0,1-1,49 15,33 16,2-5,74 11,62-5,2-11,49-8,500-12,-55-6,-627 5,1 5,46 13,61 6,191-3,-285-14,152 15,89 28,-190-29,0-8,100-5,-261-12,497 3,-305-5,-205 1,8 0,0 0,0-1,0 0,0 0,5-2,-11 2,0 0,0 0,-1 0,1 0,-1 0,1-1,-1 0,0 1,1-1,-1 0,0 0,0 0,0 0,-1 0,1-1,0 1,-1-1,1 1,-1-1,1-1,2-8,0-1,-1 1,-1-1,1 0,-2 0,0 0,-1-3,-4-98,0 50,1-150,3 210,0 1,-1 0,1 0,-1 0,0 0,0 0,0 0,0 0,-1 0,1 0,-1 1,0-1,1 0,-1 1,0-1,-1 1,1 0,0 0,-1 0,1 0,-1 0,0 0,1 1,-1-1,0 1,0 0,0 0,0 0,0 0,0 0,-2 1,-12-3,0 2,-1 0,1 1,0 0,-11 3,-10 0,-472 1,424-4,30 3,-54 9,48-4,-33-2,-700-4,384-4,-1946 2,2314-2,-1-2,-17-5,14 2,-42-1,-131 10,82 1,-33-8,63-8,59 6,-43 0,21 7,42 1,0 0,1-3,-1 0,0-2,1-1,-17-5,31 5,4 1,0 1,0 0,-1 1,1 0,-1 0,-2 1,11 1,0 0,0 0,0 0,0 0,0 0,0 1,0-1,1 1,-1-1,0 1,0 0,0 0,0 0,1 0,-1 0,0 0,1 0,-1 1,1-1,-1 1,1-1,0 1,0-1,0 1,0 0,0-1,0 1,0 0,0 0,0 0,1 0,-1 0,1 0,0 0,-1 0,-2 28,1-1,2 1,1 0,2 16,1 31,-3-76,-2 9,2-1,-1 1,2-1,-1 1,3 6,-3-13,0-1,0 1,0 0,1 0,-1-1,1 1,0-1,0 1,0-1,0 0,0 0,0 0,0 0,1 0,-1 0,1-1,0 1,-1-1,1 0,1 1,10 3,0-1,1-1,-1 0,1-1,-1-1,14 0,94-6,-43 0,14 2,62-11,-93 9,-1 2,1 3,-1 3,0 3,1 3,40 0,42 6,-60 0,-34-5,1-3,45 1,-49-8,-1 0,-1 2,31 5,-22 0,1-3,20-2,-8-1,9 5,-51-3,-1 3,0 0,8 4,-9-3,0-1,0-1,20 3,50-4,44-6,-43 1,-58 1</inkml:trace>
  <inkml:trace contextRef="#ctx0" brushRef="#br0" timeOffset="2">2770 5748,'0'654,"0"-646,-1-1,0 0,-1 1,0-1,0 0,0 0,-1 0,0 0,-1-1,1 1,-1-1,0 0,-1 0,1 0,-1-1,-1 1,1-1,-1-1,1 1,-2-1,-9 8,-1 0,-1-2,0 0,-1-1,1-1,-17 4,4-2,0 1,1 2,1 0,0 2,-22 16,46-26,-1-1,1 1,1 0,-1 0,0 0,1 1,0 0,1 0,-1 0,1 0,-1 4,-3 9,1 1,1-1,-1 6,4-10,-1-1,-1 0,-1 1,0-1,0-1,-2 1,0-1,-1 2,0 1,1 0,1 0,0 0,1 1,1 0,1 0,0 0,1 0,1 0,0 1,2-1,1 15,-2-28,0-1,1 1,-1 0,1 0,0-1,0 1,0 0,0-1,1 1,0-1,-1 1,1-1,0 0,1 0,-1 0,0 0,1 0,0 0,0-1,0 1,0-1,3 1,0 0,1 0,-1-1,0 0,1 0,-1-1,1 0,0 0,-1 0,1-1,4 0,493-7,136 7,-633 0,-1 0,1 0,-1-1,0 0,1 0,-1 0,0-1,6-2,-10 3,0 0,0-1,0 1,0-1,0 0,0 1,0-1,0 0,0 0,-1 0,1 0,-1-1,0 1,1 0,-1-1,0 1,0-1,-1 1,1-1,0 1,-1-1,0 1,1-1,2-38,-2-1,-2 1,-1 0,-3-1,4 32,0 0,-1 1,0-1,-1 1,0-1,-1 1,1 0,-2 0,1 1,-1-1,-1 1,0 0,0 1,0-1,-1 1,0 0,0 1,-7-5,-2-3,1-2,0 1,1-2,1 0,-2-4,2 1,-1 2,-1 0,-1 0,-5-2,12 13,0 2,-1-1,0 1,0 1,0 0,0 0,0 1,-1 0,0 1,0 0,1 0,-6 1,0 0,0-2,0 0,1-1,-1-1,-1-1,13 4,0-1,0 0,0 0,0 0,0 0,0-1,1 1,0-1,0 0,0 0,0 0,1-1,-1 1,1-1,0 1,0-1,1 0,-1 1,1-2,0 2,0-1,0 0,-1 1,0 0,0-1,0 1,0 0,-1 0,1 0,-1 0,0 1,-1-1,1 1,0 0,-1 0,0 0,0 0,0 1,0-1,-1 0,-4 1,0 0,0 0,0 0,0 1,-4 1,4-1,-1 0,1 0,-1-1,1 0,-3-1,9 1,1 1,-1 0,0-1,1 1,-1-1,1 1,-1-1,1 0,0 0,-1-1,1 1,0 0,1-1,-1 1,0-1,1 1,-1-1,0-2,-2-9,1 0,0 0,0 0,1 0,1-1,1 1,0-1,1-5,0-2,-1 0,-1 0,-2-8,-6-41,3-1,4 0,3-10,-1 45,1 5</inkml:trace>
  <inkml:trace contextRef="#ctx0" brushRef="#br0" timeOffset="3">2522 6936,'0'162,"-1"-230,-1 25,2-1,5-27,-5 67,1 1,-1 0,1 0,-1 0,1 0,0 0,0 0,1 0,-1 0,1 1,-1-1,1 0,0 1,0 0,0-1,0 1,1 0,-1 0,0 0,1 0,-1 0,1 1,0-1,1 0,-1 1,-1 1,1 0,-1-1,1 1,-1 0,1 0,-1 1,1-1,-1 0,1 1,-1 0,1-1,-1 1,0 0,1 0,-1 0,0 1,0-1,0 0,0 1,0 0,0-1,0 1,0 0,-1 0,1 0,-1 0,1 0,-1 0,0 1,4 6,0 0,-1 1,0-1,0 1,-1 0,-1 0,0 0,0 0,-1 0,0 5,0 26,-1-1,-2 2,0 2,1-23,0-28,0-37,1 15,2-44,-2 68,1 0,0-1,1 1,-1 0,1-1,0 1,0 0,1 0,0 1,0-1,3-4,71-82,-74 86,1 1,0-1,-1 1,1 0,1 1,-1-1,0 1,1-1,0 2,0-1,0 0,0 1,0 0,0 0,0 0,1 1,-1 0,1 0,-1 0,4 1,-5 0,0 0,0 0,0 1,0 0,0 0,0 0,-1 0,1 1,0 0,-1 0,1 0,-1 0,1 0,-1 0,0 1,0 0,0-1,0 1,-1 1,1-1,-1 0,0 0,0 1,0-1,0 1,0 0,-1 0,1 1,3 14,-1 0,-1 0,-1 0,-1 1,0-1,-1 1,-3 16,1-1,1-2</inkml:trace>
  <inkml:trace contextRef="#ctx0" brushRef="#br0" timeOffset="4">2357 8232,'0'765,"-1"-749,-1 0,0-1,-1 1,-1-1,-1 0,0 0,-2 5,2-7,-5 15</inkml:trace>
  <inkml:trace contextRef="#ctx0" brushRef="#br0" timeOffset="5">2577 8564,'1'0,"0"0,0 1,0-1,-1 1,1-1,0 1,0-1,-1 1,1-1,0 1,-1 0,1 0,0-1,-1 1,1 0,-1 0,1-1,-1 1,0 0,1 0,-1 0,0 0,0 0,1 0,-1 0,6 28,-6-26,6 43,-3 0,-1 0,-3 1,-2 11,-2-29,-1-7</inkml:trace>
  <inkml:trace contextRef="#ctx0" brushRef="#br0" timeOffset="6">2770 8232,'0'917,"0"-886</inkml:trace>
  <inkml:trace contextRef="#ctx0" brushRef="#br0" timeOffset="7">2963 8564,'0'3,"-1"19,1 0,2 1,0-1,1 0,1 0,0 0,4 6,2 3,-1 0,4 30,-10-47,-2 0,0 1,0-1,-1 1,-1-1,0 1,-3 8,-2-1</inkml:trace>
  <inkml:trace contextRef="#ctx0" brushRef="#br1" timeOffset="8">755 6494,'12'11,"1"-1,0 0,1-1,1 1,41 30,-7 2,-15-14,-2 1,0 2,3 7,38 43,-47-53</inkml:trace>
  <inkml:trace contextRef="#ctx0" brushRef="#br1" timeOffset="9">755 6770,'0'-2,"1"0,0-1,0 1,0 0,0-1,0 1,0 0,0 0,0 0,1 0,-1 0,1 0,1 0,26-27,-24 24,4-2,1 0,1 1,-1 0,1 0,0 1,0 0,1 1,0 1,-1-1,1 2,2-1,-1-1,0 0,0-1,-1 0,1-1,-1-1,10-7,-3-1,0 0,1 2,0 0,1 1,0 2,0 0,10-3,-4 6</inkml:trace>
  <inkml:trace contextRef="#ctx0" brushRef="#br1" timeOffset="10">866 7599,'1'3,"0"0,0 0,1-1,-1 1,1 0,0 0,0-1,0 1,0-1,0 0,0 1,1-1,-1 0,1 0,0 0,10 9,22 26,-1 3,-1 1,-3 1,23 42,-48-77,0 0,0 0,1 0,0-1,0 0,0-1,3 2,20 20,-15-11</inkml:trace>
  <inkml:trace contextRef="#ctx0" brushRef="#br1" timeOffset="11">1252 7599,'-20'0,"0"2,-1 1,2 0,-1 2,0 0,-16 7,-25 12,-26 17,31-14,21-11,16-8,-1 0,1 2,1 0,0 1,0 1,-13 12,10-5,2-3</inkml:trace>
  <inkml:trace contextRef="#ctx0" brushRef="#br1" timeOffset="12">4068 7792,'45'57,"67"59,86 67,-174-164,1-2,17 10,-5-3,-16-10</inkml:trace>
  <inkml:trace contextRef="#ctx0" brushRef="#br1" timeOffset="13">4372 7736,'0'22,"-1"1,-1 0,-1 0,-1-1,-5 16,6-29,0-1,0 1,-1 0,0-1,0 0,-1 0,0 0,-1-1,1 1,-1-1,-1 0,0-1,1 0,-2 0,-2 1,-9 5,1 0,0 1,0 1,1 1,1 0,1 2,0-1,1 2,1 0,-5 9,8-6</inkml:trace>
  <inkml:trace contextRef="#ctx0" brushRef="#br1" timeOffset="14">2357 7515,'4'8,"1"-1,0 0,0 0,1 0,0-1,0 0,0 0,1 0,0-1,3 2,18 10,0-1,6 1,1 2,41 22,65 49,-109-67,-2 1,0 2,-2 2,-1 0,11 16,-20-25,0-3</inkml:trace>
  <inkml:trace contextRef="#ctx0" brushRef="#br1" timeOffset="15">2770 7515,'0'5,"-1"0,1 0,-1-1,0 1,-1 0,1 0,-1-1,0 1,0-1,-1 0,1 0,-1 0,0 0,-1 2,-8 8,-1 0,-1-1,-3 1,-3 5,-5 2,0-2,-2 0,-4 1,1 0,0 1,-9 10,32-26,0 0,0-1,-1 0,1 0,-1 0,0-1,-2 1,4-2,0 0,0 0,0 0,0 1,1 0,-1 1,1-1,0 1,0 0,1 0,-1 0,-3 5,-6 13</inkml:trace>
  <inkml:trace contextRef="#ctx0" brushRef="#br1" timeOffset="16">4013 6521,'16'18,"-1"0,7 12,9 10,-2-3,-5-6,2-1,11 8,-20-20,-1 0,-1 2,-1-1,5 11,21 27,-32-48,0 0,1-1,0 0,0-1,1 0,0-1,7 4,25 18,-26-16</inkml:trace>
  <inkml:trace contextRef="#ctx0" brushRef="#br1" timeOffset="17">4483 6576,'-7'1,"0"0,1 1,-1-1,1 1,-1 1,1-1,0 1,0 0,0 1,0 0,1 0,-1 0,1 0,-2 2,-16 12,-11 8,2 2,1 1,-11 15,10-11,-1 0,-30 21,41-38,4-1</inkml:trace>
  <inkml:trace contextRef="#ctx0" brushRef="#br1" timeOffset="18">893 4644,'3'1,"-1"0,1 0,-1 0,0 0,1 1,-1-1,0 1,0-1,0 1,0 0,0 0,1 1,5 5,58 44,-3 4,36 42,-54-53,34 26,7 6,-64-56</inkml:trace>
  <inkml:trace contextRef="#ctx0" brushRef="#br1" timeOffset="19">1307 4644,'-2'1,"0"0,1 0,-1 0,1 0,-1 0,1 0,0 0,-1 0,1 1,0-1,0 0,0 1,0-1,0 1,-6 7,-78 65,-23 11,53-41,46-36,1 0,0 0,0 1,1 1,0-1,1 1,0 0,1 0,0 1,-2 5,0 4</inkml:trace>
  <inkml:trace contextRef="#ctx0" brushRef="#br1" timeOffset="20">2550 4561,'4'1,"0"0,1 0,-1 1,0 0,0 0,0 0,0 0,0 0,-1 1,1 0,-1 0,0 0,1 0,13 11,13 6,-6-5,0 1,-1 2,-1 0,-1 1,0 1,-2 1,5 7,14 25,-3 1,6 17,-18-32,18 23,6 7,-36-50</inkml:trace>
  <inkml:trace contextRef="#ctx0" brushRef="#br1" timeOffset="21">3102 4561,'-7'0,"0"1,1 0,-1 1,1-1,-1 1,1 1,-2 0,-16 5,-13 6,0 2,0 1,2 2,-14 9,-3 2,5-3,-5 3,-17 5,23-7,26-13,1-4</inkml:trace>
  <inkml:trace contextRef="#ctx0" brushRef="#br1" timeOffset="22">4152 4617,'9'6,"0"0,0 1,0 0,-1 0,0 1,0 0,4 7,25 24,-6-14,0-2,18 10,-24-18,0 2,-2 0,0 2,-1 0,9 13,-17-18,1 0,1-1,0-1,0 0,16 7,1 2,-13-7</inkml:trace>
  <inkml:trace contextRef="#ctx0" brushRef="#br1" timeOffset="23">4648 4533,'-3'1,"-1"-1,1 1,0 0,-1 0,1 0,0 0,-1 1,1-1,0 1,0 0,0 0,-1 1,-37 31,25-19,-113 104,99-91,22-21,0-1,-1 0,0 0,0-1,-4 2,4-3,1 0,0 1,0 0,1 1,-1-1,1 2,-3 3,5-4,1 0,0 0,1 1,-1-1,1 1,0 0,-1 6,-12 25,3-16</inkml:trace>
  <inkml:trace contextRef="#ctx0" brushRef="#br1" timeOffset="24">1611 1055,'44'33,"-1"1,-2 3,21 24,14 13,162 131,200 129,-330-253,-3 6,-4 4,-5 4,-3 5,-5 3,-5 4,46 79,93 146,-201-306,1 0,1-2,2 0,0-2,1-1,15 8,-13-7,-1 2,-2 0,0 2,-1 0,-2 2,15 24,-7-14,1-1,1-2,3-1,4 1,21 22,43 41,115 81,-196-163</inkml:trace>
  <inkml:trace contextRef="#ctx0" brushRef="#br1" timeOffset="25">4648 944,'-12'0,"0"1,0 0,1 1,-1 1,0 0,1 0,-6 3,-15 8,-29 17,53-27,-96 56,-85 66,-96 88,121-89,37-29,-263 200,344-255,1 2,1 1,3 3,2 1,2 2,3 1,-11 23,11-18,-4-2,-1-1,-3-2,-2-2,-13 9,-11 5,34-34,2 1,1 2,-15 22,17-20,-2-1,-2-1,-1-1,-3-1,-62 58,15 1,-65 92,121-146,-65 79,-52 47,125-142,-1-2,-14 9,13-10,1 1,-8 8,-28 31,31-36</inkml:trace>
  <inkml:trace contextRef="#ctx0" brushRef="#br0" timeOffset="26">5586 6852,'23'0,"-7"0,-1 0,1 1,13 2,-23-1,0-1,0 1,0 0,0 1,-1 0,1-1,-1 1,0 1,0-1,0 1,3 3,-2-1,0 0,0 1,-1-1,0 1,3 5,4 10</inkml:trace>
  <inkml:trace contextRef="#ctx0" brushRef="#br0" timeOffset="27">5614 6825,'0'3,"0"-1,1 0,0 1,-1-1,1 0,0 1,0-1,0 0,0 0,1 0,-1 0,1 0,-1 0,1 0,0 0,-1-1,2 1,36 27,-29-21,5 1,-1-1,2 0,-1-1,1 0,0-2,0 0,0 0,1-2,0 0,11 1,-18-3,-1 0,0 1,1 0,-1 1,0 0,-1 0,1 1,-1 0,1 1,13 9,0 0,12 12,-32-24,0-1,0 0,-1 1,1 0,-1-1,1 1,-1 0,1 0,-1-1,0 1,0 0,0 0,0 1,0-1,0 0,-2-1,1 0,0 0,0 0,0 0,0 0,-1 0,1 0,0 0,-1 0,1 0,-1 0,1 0,-1-1,1 1,-1 0,0 0,1 0,-1-1,0 1,0-1,0 1,1 0,-1-1,0 1,0-1,0 0,0 1,0-1,0 0,0 1,0-1,0 0,0 0,0 0,0 0,-19 4,-1-2,1 0,0-1,-9-1,6 0,1 0,-1 2,-16 4,-29 12,1 4,1 3,-40 22,-3 0,84-36,26-11,-1 0,0 0,0 0,0 0,1 0,-1 1,0-1,0 0,1 0,-1 0,0 0,0 0,1 0,-1 0,0 1,0-1,0 0,0 0,1 0,-1 0,0 1,0-1,0 0,0 0,0 0,1 1,-1-1,0 0,0 0,0 1,0-1,0 0,0 0,0 1,0-1,0 0,0 0,0 1,0-1,0 0,0 0,0 0,0 1,0-1,-1 0,1 0,0 1,0-1,0 0,0 0,0 0,0 1,-1-1,1 0,0 0,0 0,0 0,-1 1,1-1,0 0,0 0,23 2,8-1,-18-2,1 1,0 0,-1 1,1 1,-1 0,1 1,-1 1,0 0,0 0,6 4,3 2,0-1,1-2,0 0,0-1,0-2,0 0,21 0,-15-1,0 1,0 1,-1 2,0 1,2 2,-27-9,0 0,1 0,-2 1,1-1,0 1,0 0,0 0,-1 0,1 0,-1 0,0 1,1-1,-1 1,0-1,0 1,-1 0,1 0,0 1,-2-2,1 0,-1 0,0 0,0 0,0 0,-1 0,1 0,0 0,-1 0,1 0,-1 0,0-1,0 1,1 0,-1 0,0-1,-1 1,1 0,0-1,0 1,-1-1,1 0,-1 1,1-1,-1 0,1 0,-1 0,0 0,0 0,1 0,-2 0,-19 9,0 0,-1-1,0-2,-1 0,-17 2,10-2,0 1,0 2,-2 2,-52 22,50-21,0 1,1 1,0 3,-19 12,23-13,24-14,0 0,0 0,1 0,-1 1,-3 3,9-7,0 1,0-1,-1 1,1-1,0 1,0-1,0 0,0 1,0-1,0 1,0-1,0 1,0-1,0 1,0-1,0 0,0 1,0-1,1 1,-1-1,0 0,0 1,0-1,1 1,-1-1,0 0,0 1,1-1,-1 0,0 1,1-1,-1 0,0 0,1 1,-1-1,1 0,-1 0,0 0,1 1,-1-1,1 0,-1 0,1 0,-1 0,0 0,1 0,24 10,-22-9,22 7,2-1,13 1,-25-6,1 1,-1 1,0 0,0 1,0 1,-1 0,0 1,13 8,-6 4,-6 0</inkml:trace>
  <inkml:trace contextRef="#ctx0" brushRef="#br0" timeOffset="28">3571 5831,'0'-2055,"1"2034,1 0,1 0,1 1,1 0,2-4,3-18,-5 10,-5 32,0-1,1 1,-1 0,0-1,0 1,0-1,0 1,0-1,0 1,0-1,0 1,0-1,0 1,-1-1,1 1,0-1,0 1,0 0,0-1,-1 1,1-1,0 1,0 0,-1-1,1 1,0-1,-1 1,1 0,0 0,-1-1,1 1,-1 0,1 0,0-1,-1 1,1 0,-1 0,1 0,-1 0,1-1,-1 1,1 0,-1 0,1 0,-1 0,1 0,0 0,-1 0,1 1,-1-1,1 0,-1 0,1 0,-1 0,1 1,0-1,-1 0,1 0,-1 1,1-1,-9 5,0 1,0 0,1 1,0 0,0 0,1 1,-6 7,-47 69,11-15,-33 46,82-114,-1-1,1 1,0-1,0 1,-1 0,1-1,-1 1,1-1,-1 1,1-1,0 1,-1-1,0 0,1 1,-1-1,1 1,-1-1,1 0,-1 0,0 1,1-1,-1 0,0 0,1 0,-1 0,0 0,1 0,-1 0,0 0,1 0,-1 0,0 0,1 0,-1 0,0 0,1-1,-1 1,0 0,1 0,-1-1,0 1,1-1,-1-1,1 1,-1 0,1 0,0 0,0-1,-1 1,1 0,0 0,0-1,0 1,0 0,0 0,0-1,1 1,-1 0,0 0,1 0,-1-1,1 1,-1 0,1 0,5-10,1 0,0 1,0 0,1 0,2-1,18-24,72-90,-90 110,12-12,-22 26,1 0,0 1,0-1,0 1,0-1,0 1,0 0,0-1,0 1,0 0,1 0,-1 0,0-1,0 1,0 0,0 1,0-1,0 0,0 0,0 0,0 1,0-1,0 0,0 1,0-1,0 1,0-1,0 1,1 0,8 8,0 0,-1 0,0 1,-1 1,0-1,0 1,-1 0,-1 1,0 0,0 0,33 53,24 32,-48-78</inkml:trace>
  <inkml:trace contextRef="#ctx0" brushRef="#br0" timeOffset="29">2632 5776,'225'4,"-1"9,37 15,-244-26,37 5,1 2,-1 2,-1 3,1 2,-26-7,1-1,0-1,0-2,0-1,23 0,44-2,11-5,3 1,880 1,-968-2,-31-5,-35-7,44 15,-251-60,206 41,44 19,-1-1,1 1,0-1,0 0,0 1,0-1,-1 0,1 0,0 0,0 0,0 0,1 0,-1 0,0 0,0 0,1 0,-1 0,0-1,1 1,-1 0,1 0,0-1,-1 1,1 0,0-1,0 1,0 0,0-1,0 1,0-1,0 1,0-1,1 1,-1 0,1 0,0 1,-1-1,1 1,0-1,-1 0,1 1,0-1,0 1,0-1,-1 1,1 0,0-1,0 1,0 0,0 0,0-1,0 1,0 0,-1 0,1 0,0 0,0 0,0 0,1 1,28 4,-25-3,169 45,-170-46,-1 0,1 0,0 1,0 0,0-1,-1 1,1 1,-1-1,0 0,0 1,0 0,2 1,-4-3,0 1,-1-1,1 1,0-1,0 1,-1 0,1-1,-1 1,0 0,1-1,-1 1,0 0,0-1,0 1,0 0,0-1,0 1,-1 0,1-1,-1 1,1 0,-1-1,1 1,-1-1,0 1,0-1,0 1,0-1,0 0,0 1,-7 8,0-1,0 0,-1 0,-8 6,9-9,1 1,0-1,0 2,0-1,1 1,0 0,1 0,-2 4,-22 41,12-32</inkml:trace>
  <inkml:trace contextRef="#ctx0" brushRef="#br0" timeOffset="30">4152 6079,'28'498,"-9"-254,-10 28,-11 346,3-611,-2 1,1 0,-1 0,0-1,0 1,-1-1,-1 3,2-8,0 1,0-1,0 0,-1 1,1-1,-1 0,1 0,-1 0,0 0,0-1,1 1,-2 0,1-1,0 1,0-1,0 0,-1 0,1 0,0 0,-1 0,1 0,-1-1,-2 1,0 0,-1 0,0-1,0 0,0 0,0-1,1 0,-1 0,0 0,0 0,1-1,-1 0,1 0,0-1,-1 1,1-1,0 0,0-1,1 1,-1-1,-1-2,-5-4,1-1,1 0,0 0,1-1,0 0,0 0,-3-11,-4-4,-14-29,28 54,0-1,1 1,-1-1,0 1,1 0,-1-1,1 1,0-1,0 1,0-1,0 1,0-1,1 1,-1 0,1-1,-1 1,1-1,0 1,0 0,1-2,-1 3,0 0,0 0,0 0,1 0,-1 0,0 1,0-1,1 0,-1 1,0-1,1 1,-1 0,0-1,1 1,-1 0,1 0,-1 0,0 0,1 0,-1 0,1 0,-1 0,0 1,1-1,-1 1,0-1,1 1,-1-1,43 20,-38-17,8 4,0 0,-1 1,0 1,0 0,-1 1,0 0,-1 1,0 0,-1 1,0 0,-1 1,0 0,4 8,-10-14,0 0,0-1,1 0,0 0,0 0,0 0,1-1,0 0,0 1,0-2,1 1,-1-1,1 0,0 0,7 3,-12-7,0 1,1-1,-1 0,0 0,1 0,-1 0,0 0,1 0,-1 0,0 0,1 0,-1-1,0 1,1 0,-1-1,0 1,0-1,1 0,-1 1,0-1,0 0,0 0,0 0,0 0,0 1,0-1,0-1,0 1,-1 0,1 0,0 0,-1 0,1-1,-1 1,1-1,4-8,-1-1,0 1,0-1,-1-2,1 1,10-25,2 0,1 2,3-2,-2 5</inkml:trace>
  <inkml:trace contextRef="#ctx0" brushRef="#br0" timeOffset="31">3986 7626,'1'6,"0"0,1 0,0 0,0 0,0 0,0-1,1 1,0-1,1 0,-1 0,1 0,0 0,0 0,0-1,1 1,8 7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9:45:23.835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2">
      <inkml:brushProperty name="width" value="0.05" units="cm"/>
      <inkml:brushProperty name="height" value="0.05" units="cm"/>
      <inkml:brushProperty name="color" value="#E71224"/>
      <inkml:brushProperty name="ignorePressure" value="1"/>
    </inkml:brush>
    <inkml:brush xml:id="br3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5975 1646,'-71'0,"26"2,1-2,0-1,-1-3,1-2,1-2,-6-3,-23-10,-2 2,0 4,-46-3,-191 2,-143 18,234 1,198-4,-1 1,1 2,0 0,-1 1,1 1,1 1,-1 1,1 1,0 1,-6 3,-66 45,57-33,-1-1,-12 3,-30 6,-3-2,-56 10,7-2,12 0,1 5,-110 56,12 16,-69 55,256-149,1 0,1 3,1 0,1 1,1 2,2 0,0 2,2 0,1 1,1 2,-3 9,7-11,1 0,2 1,1 0,2 1,0 0,2 0,2 1,1-1,1 1,2 0,1 0,3 16,0-28,0 1,2-1,1 0,0 0,1-1,1 0,1-1,1 0,0 0,2-1,0 0,11 10,13 11,2-2,1-2,1-1,24 13,-3-8,1-2,2-3,1-3,1-3,2-3,50 11,94 13,123 9,29-12,140-10,374-14,-857-20,100-1,8-5,-89 2,-1-2,0-2,0-2,0-2,7-4,59-28,58-35,-17 7,-7 9,225-107,-340 156,-1-1,0-1,0-1,-2-1,17-15,-27 20,-1-1,0 0,0 0,-1-1,-1 0,0-1,-1 0,-1 0,0-1,0-2,7-30,-1-1,-3 0,-2-1,-2 0,-2-6,-2-256,-5 149,3 128,1-2,-2 1,-1 0,-6-30,6 55,-1 1,0-1,0 0,-1 1,-1 0,0 0,0 0,-1 0,0 1,0 0,-1 0,-1 1,1 0,-7-6,-22-11,0 0,-1 3,-2 0,-11-2,33 15,-26-11,0 2,-2 2,0 2,0 2,-14-1,-26-1,-1 4,-39 2,-51-1,-194-4,340 13</inkml:trace>
  <inkml:trace contextRef="#ctx0" brushRef="#br0" timeOffset="16927.688">2165 3220,'0'5863,"-4"-5769,-16 89,2-18,1 222,19 45,0-128,-2 229,0-526,0 1,1 0,0 0,0-1,0 1,1-1,0 1,0-1,4 6,-4-9,0 0,0-1,1 0,0 1,0-1,0 0,0 0,0 0,0-1,1 1,-1-1,1 0,0 0,0 0,0 0,0-1,0 1,0-1,0 0,65 14,49 4,-1-1,644 148,-444-88,31-9,-312-61,0 1,-1 2,21 11,56 16,238 42,-71-19,-42-10,-180-42,0-4,0-1,17-4,620-4,-530 4,-153-1,0-1,0 0,0 0,0-1,0 0,-1-1,0 0,0-1,0 0,0-1,-1 0,46-22,-39 19,1 0,-2-2,1 0,-1 0,-1-2,0 1,0-3,45-38,-20 24,2 3,1 1,1 2,1 1,1 3,1 2,0 2,1 1,0 3,4 1,-35 8,9-3,0 0,0-2,20-8,-2-6</inkml:trace>
  <inkml:trace contextRef="#ctx0" brushRef="#br0" timeOffset="19531.899">6997 3220,'0'3053,"13"-2765,0-44,-10 906,-5-593,2 179,-6-602,-14 78,-3 30,15-134,6 0,4 0,10 49,21 186,-31-309,9 487,-12-379,1-114</inkml:trace>
  <inkml:trace contextRef="#ctx0" brushRef="#br0" timeOffset="42890.808">4070 348,'0'5,"1"-1,0 1,0 0,1-1,-1 1,1-1,0 0,0 0,1 0,-1 0,1 0,0 0,2 2,45 45,-23-31,0-1,2-1,0-1,1-2,4 0,22 12,-21-12,0-1,1-2,1-2,0-1,0-2,18 1,23 5,17 12,-71-17,1-1,0-1,0-1,5-1,-1-3,1-2,0-1,-1-1,1-2,-1-1,0-1,-1-1,0-2,24-12,-34 13,0 0,-1-2,0 0,-1-1,0 0,11-13,22-25,12-18,-42 45,-13 16,0 0,0 0,-1-1,0 0,-1 0,1 0,-1 0,-1-1,0 0,0 1,-1-1,1-6,-2 9,-1-1,0 1,0-1,-1 1,0-1,0 1,0 0,-1-1,0 1,0 0,-1 0,0 0,0 1,0-1,0 1,-1-1,0 1,-3-3,-7-8,0 1,-1 0,-1 1,0 0,-1 2,0 0,-1 0,0 2,-1 1,0 0,-1 1,0 1,0 1,0 0,-1 2,1 0,-14 1,-153 5,69 2,107-4,0 0,0 1,0 0,0 1,0 0,0 1,1 0,-1 1,1 0,0 0,0 1,0 1,1 0,-1 0,1 0,1 1,0 1,0 0,-7 8,3-2,-1 0,0-1,-1 0,0-1,-1 0,0-2,-1 0,0 0,-1-1,1-1,-2-1,1-1,-5 1,-10-1,0-1,-1-2,1-1,0-1,-24-4,-61 2,113 2,1-1,0 0,-1 1,1 0,0 0,0 0,-1 0,1 0,0 1,0-1,0 1,0 0,1 0,-1 0,0 0,1 0,0 1,-1-1,1 1,0-1,0 1,0 0,1 0,-1 0,1 0,-1 0,1 0,0 1,0-1,1 0,-1 1,-2 15,1-1,0 0,2 1,0 0,2 8,-1 3,5 1062,-19-880,2-37,3-77,-13 53,7-53,0 49,2 83,12-227,0 0,0 0,0-1,1 1,-1 0,1 0,-1 0,1 0,0-1,0 1,0 0,0-1,1 1,-1-1,1 1,0-1,-1 0,1 0,0 0,0 0,1 0,-1 0,0 0,0-1,1 1,-1-1,1 1,0-1,-1 0,1 0,0 0,0-1,1 1,12 2,-1-2,1 1,0-2,0 0,13-2,-1 0,92-2,382-1,-338 19,-87-6,46-1,-51-7,99-2,-166 1,0 1,0 0,0-1,0 0,0 0,-1-1,1 1,0-1,-1 0,1 0,-1-1,1 1,-1-1,0 0,0 0,1-2,-1 0,0 1,-1-1,0 0,0-1,0 1,-1 0,0-1,0 0,0 1,-1-1,1 0,-1 0,0-5,4-69,-2-1,-7-54,0 19,3-101,-12-307,-5-330,19 616,-6 171,-1 39</inkml:trace>
  <inkml:trace contextRef="#ctx0" brushRef="#br1" timeOffset="62138.1">4512 2198,'-5'11,"1"1,0 0,0 0,2 0,-1 1,-2 11,-16 89,5 0,-1 104,12 240,6-365,-22 737,-20-473,14-137,-59 336,72-475,-12 46,-5-1,-13 21,-94 240,81-235,-59 156,-126 369,166-401,12 2,-9 141,19 36,15 80,24 912,18-656,-37-59,9-494,-11-2,-14 19,-237 832,195-771,-51 95,98-299,-5-2,-4-3,-5-2,-4-3,-31 33,35-63,11-21</inkml:trace>
  <inkml:trace contextRef="#ctx0" brushRef="#br1" timeOffset="65105.777">5009 2254,'-2'2,"0"1,0-1,1 1,-1-1,1 1,-1-1,1 1,0 0,0 0,0 0,1 0,-1 0,1 0,-1 1,-2 14,-25 144,7 1,7 18,8-116,-40 957,44 10,1-118,-6-752,-16 82,-36 159,33-199,-1 199,27 208,3-339,-3 290,2 263,1-708,4 0,6-1,5-1,4 0,6-2,5-1,12 19,32 61,80 219,-129-323,-4 2,-4 0,6 69,-20-103,2 20,3-1,15 52,35 114,-10 11,-2-20,10-3,22 33,-64-202,-2 2,-4 0,-2 0,1 58,-10 256,-4-161,25 184,-16-328,21 160,0-10,-26-212,11 83,-9-83,1 0,-1 0,2 1,-1-2,1 1,0 0,1-1,2 2,15 20</inkml:trace>
  <inkml:trace contextRef="#ctx0" brushRef="#br1" timeOffset="67886.293">5258 2061,'2'163,"-6"191,-5-262,-5 0,-7 12,-3 26,-10 117,10 1,11 35,12 509,5-360,-5-313,6 291,3-271,6-1,6-1,31 107,31 71,-22-95,144 648,-146-554,11 261,-60-458,34 407,29-3,36 3,-3-18,-41-153,57 295,36-5,-4-178,-22-72,21 141,0 115,-129-536,64 273,-63-299,4-1,4-2,17 28,-13-42,3-2,3-2,50 60,-19-39,3-4,36 28,-42-46,271 271,-252-234</inkml:trace>
  <inkml:trace contextRef="#ctx0" brushRef="#br1" timeOffset="70519.256">2607 13380,'0'356,"2"-328,1 1,2-1,0 0,8 20,-4-14,-2 1,3 27,-8-42,-2-9,0 0,1 0,1-1,0 1,0 0,1-1,0 0,1 0,3 7,-6-16,-1 0,1 0,-1 0,1 0,-1-1,1 1,0 0,-1 0,1-1,0 1,0-1,0 1,-1 0,1-1,0 0,0 1,0-1,0 1,0-1,0 0,0 0,0 0,0 1,0-1,0 0,0 0,0 0,0-1,0 1,0 0,0 0,0 0,-1-1,1 1,0 0,0-1,0 1,0-1,0 1,0-1,-1 0,1 1,0-1,-1 0,1 1,0-1,0 0,4-6,1 0,-1 0,0 0,-1 0,1-3,-3 7,210-378,-203 365,2-1,0 2,0 0,13-12,-18 21,0 0,0 1,1 0,0 0,0 1,0-1,0 2,1-1,0 1,0 0,0 1,2-1,31-9,-1-2,-1-1,0-3,-1-1,-1-1,1-3,35-18,34-21,-68 39</inkml:trace>
  <inkml:trace contextRef="#ctx0" brushRef="#br1" timeOffset="72302.873">5092 13380,'0'5,"1"0,-1 0,1 0,0 0,0 0,1 0,-1-1,1 1,0 0,0-1,1 1,1 2,5 5,1-1,-1 0,8 7,-7-9,-1 0,0 1,-1 1,0-1,4 9,9 19,83 165,-99-193,0 0,0 0,0-1,2 0,-1 0,1 0,0-1,1 0,-1-1,2 1,-1-2,1 1,0-1,0 0,1-1,0 0,0-1,0 0,0 0,1-1,-1-1,1 0,0 0,8 0,15-1,-24-1,-1 0,0 0,1 1,-1 1,0-1,0 2,0-1,0 1,0 0,-9-2,0-1,1 0,-1 1,1-1,-1 0,1 0,-1 1,1-1,-1 0,1 0,-1 0,1 0,-1 1,1-1,0 0,-1 0,1 0,-1 0,1 0,-1-1,1 1,-1 0,1 0,-1 0,1 0,-1 0,1-1,-1 1,1 0,-1-1,1 1,-1 0,1-1,-1 1,0 0,1-1,-1 1,0-1,1 1,-1 0,0-1,1 1,-1-1,3-27,-2 23,1-52,3 0,3 1,2 0,3 0,2 1,2 1,3 0,24-46,-1 13,-26 53</inkml:trace>
  <inkml:trace contextRef="#ctx0" brushRef="#br1" timeOffset="74995.4">6500 13628,'10'13,"0"1,2-2,-1 0,11 8,-10-10,-1 1,0 0,-1 1,0 0,5 8,14 33,6 19,-19-36,2-1,1-1,2-1,8 9,-26-38,0 0,0-1,1 0,-1 0,1 0,0 0,0 0,0-1,0 1,1-1,-1 0,0-1,1 1,1 0,-4-2,0 0,0 1,0-1,1 0,-1 0,0 0,1 0,-1-1,0 1,0-1,0 1,1-1,-1 0,0 0,0 0,0 0,0 0,0 0,0 0,-1-1,1 1,0-1,-1 1,1-1,-1 0,1 0,-1 0,0 0,0 1,1-2,2-8,1 0,-2-1,1 1,-2 0,1-1,-2 0,1 1,-2-1,1-6,1-21,7-39,2 0,4 1,4 0,2 1,4 2,4 0,4-3,-19 50</inkml:trace>
  <inkml:trace contextRef="#ctx0" brushRef="#br2" timeOffset="126068.558">2966 4766,'-45'-1,"14"0,1 2,-16 2,36-2,1 1,-1 0,1 0,0 1,-1 0,1 1,1 0,-1 0,1 1,-1 0,-16 14,0 2,1 0,1 2,1 0,1 2,1 0,1 1,2 1,-4 8,5-10,-2-1,-3 2,4-4,0 0,-3 8,15-21,0-1,1 1,0 0,1 0,0 0,0 1,1-1,0 6,0-2,1-1,0 0,1 0,0 1,1-1,1 0,0 2,0-6,1 0,0-1,0 0,0 0,0 0,1 0,1 0,-1-1,1 0,0 1,6 4,13 10,1-1,1-1,0-1,16 7,23 16,-26-18,0-1,1-3,1-1,0-2,1-2,1-1,0-3,35 4,127 27,-2 9,13 13,-177-52,1-2,0-2,0-1,0-2,2-2,4 3,-1 1,1 3,59 8,109-4,149-11,-187-4,-149 4,0 1,0 1,0 2,-1 0,0 2,8 4,-4-2,0-1,0-1,1-1,27 1,343-5,-210-6,-170 2,0 0,-1-2,1-1,-1 0,0-2,0 0,0-1,23-11,0-2,22-14,-2-5,-46 26,2 1,-1 2,2 0,-1 0,18-4,74-11,-86 21,1-1,-1-1,0-1,0-1,0-1,-2-2,7-3,20-20,-2-2,-1-2,40-42,-81 74,1 0,-1 0,0-1,-1 0,1 0,-2 0,1-1,-1 1,0-1,0 0,-1 0,0-1,0 1,-1-1,-1 1,1-1,-1 0,-1 0,1 0,-2-1,-4-278,4 281,1 0,-1 0,0 1,-1-1,0 0,0 0,0 1,-1-1,0 1,0 0,0 0,-1 0,0 0,0 1,-5-5,-21-27,17 20,-1 0,-10-9,-31-32,46 46,0 1,-1 0,0 1,-1 0,0 1,0 0,-1 0,-1 2,1-1,-1 2,-7-4,-61-12,55 16,0-2,1 0,-15-8,24 9,-2 1,1 0,-1 1,1 1,-1 1,-1 0,-4 1,-34 0,-38 4,24 0,39-2</inkml:trace>
  <inkml:trace contextRef="#ctx0" brushRef="#br2" timeOffset="161741.586">3767 5760,'-46'0,"2"-1,0 2,-7 3,37-2,0 0,-1 1,1 1,1 0,-1 1,0 1,1 0,-6 4,13-7,1 0,0 1,0-1,0 1,0 0,1 0,0 0,0 1,0-1,0 1,1 0,-1 0,1 1,1-1,-1 1,1-1,0 1,0 0,0 0,1 0,0 0,0 0,1 0,0 0,0 0,0 1,0 0,0-1,1 1,0-1,0 1,0-1,1 0,0 1,0-1,0 0,1 0,0 0,0-1,1 1,0-1,0 1,3 2,9 9,1-2,0 1,1-2,4 2,31 25,-30-21,-3-2</inkml:trace>
  <inkml:trace contextRef="#ctx0" brushRef="#br2" timeOffset="170347.264">3270 11034,'0'-778,"4"711,3 1,2 0,4 1,11-35,0 2,-2-18,-5 0,-6-1,-4-9,-5-357,-4 368,-2 46,-4 0,-2 1,-11-29,7 30,2-1,3 0,1-36,11-131,-4-125,-4 315,-2 0,-2 1,-2 0,-12-30,9 32,2 0,1 0,3-1,2 0,0-15,5 34,-1 0,-1 0,-1 0,-1 0,-1 0,-1 1,-10-20,6 14,1-1,1-1,2 1,1-1,0-15,-2-45,4-19,0-15,-9 44,2 20,9 37</inkml:trace>
  <inkml:trace contextRef="#ctx0" brushRef="#br2" timeOffset="175828.281">3076 10537,'1'3,"0"0,0-1,1 1,0 0,-1 0,1-1,0 1,0-1,0 1,1-1,-1 0,1 0,6 8,104 125,-104-126,-1 1,-1 0,0 1,0-1,-1 1,0 1,-1-1,2 7,-2 1,0 1,-1 0,-1-1,1 19,5 16,-8-51,0 0,0 0,0 0,0 0,1 0,-1-1,1 1,0-1,0 1,0-1,0 0,0 1,0-1,1 0,0 0,-2-1,0-1,-1 0,1 0,0 0,-1 1,1-1,0 0,-1 0,1 0,0 0,-1 0,1 0,0 0,0 0,-1 0,1-1,0 1,-1 0,1 0,0-1,-1 1,1 0,-1-1,1 1,-1-1,1 1,0 0,-1-1,1 1,-1-1,0 0,1 1,-1-1,1 1,-1-1,0 0,0 1,1-1,-1 0,0 1,0-1,0 0,0 1,1-1,8-38,-8 34,9-51,3 1,3 0,2 1,2 0,2 2,21-33,-17 40</inkml:trace>
  <inkml:trace contextRef="#ctx0" brushRef="#br2" timeOffset="178204.812">3076 5374,'-4'-2,"1"0,0-1,0 1,0-1,0 0,0 1,1-1,-1 0,1-1,0 1,0 0,0-1,0 0,-19-50,18 44,-14-47,3 0,3-1,-4-46,-3-179,-2-22,13 250,-3 0,-2 1,-2 1,-12-28,-11-9,19 50,2-1,2-1,2-1,0-3,-7-94,0-114,-1-11,11 194,-3 0,-16-49,20 91,-19-67,-10-75,-73-642,107 792,-4-16,-2 0,-1 1,-2 0,-2 1,-1 0,-8-11,2 3,2-1,2-1,-5-26,-20-78,-30-61,58 167,3 9</inkml:trace>
  <inkml:trace contextRef="#ctx0" brushRef="#br2" timeOffset="179711.385">3629 1122,'-2'253,"5"294,2-474,3-1,10 38,40 142,5 33,-38-96,-8 1,-9 7,1-5,25 159,-9-120,-12-133,3-2,5 0,10 19,-14-39,-4 1,1 40,0 4,3-9,2 2,-6 0,-1 115,-13-204</inkml:trace>
  <inkml:trace contextRef="#ctx0" brushRef="#br2" timeOffset="181173.408">4126 6920,'4'172,"13"46,30 169,13 153,-21-117,25 45,2-22,-46-282,-2 143,-19 166,-2-179,3-247</inkml:trace>
  <inkml:trace contextRef="#ctx0" brushRef="#br2" timeOffset="183293.077">6361 1177,'-10'306,"-25"94,23-308,-4-1,-11 29,-58 177,78-272,-90 340,8-25,73-272,3 0,2 1,2 26,2-19,-3 0,-12 40,-12-5,-5-2,-10 11,28-68,14-33,1 0,1 1,0-1,2 1,0 0,1 11,1 32,4 27,0 0,-3 422,0-500,-1-1,0 1,-1-1,-1 1,0-1,0 0,-1 0,0-1,-1 1,0-1,-2 3,-12 16,-1-1,-1-1,-3 1,-2 3,-21 32,43-55,-1 0,2 0,-1 1,1-1,0 1,1 0,0-1,1 1,-1 4,0 14</inkml:trace>
  <inkml:trace contextRef="#ctx0" brushRef="#br2" timeOffset="184870.369">5506 7637,'-2'169,"5"189,2-279,3 0,4-1,11 36,55 151,-7-27,-55-171,-2 1,1 41,-5 75,-10 129,-1-278,3 23,3-1,2 0,3-1,6 14,-1-2,-4 1,1 37,-9 241,-5-178,2-137</inkml:trace>
  <inkml:trace contextRef="#ctx0" brushRef="#br2" timeOffset="188886.134">4126 8907,'1'4,"0"-1,1 0,-1 0,1 1,0-1,0-1,0 1,1 0,-1 0,1-1,-1 0,3 2,9 11,-7-5,-1-1,0 1,-1 1,1 1,-2-3,0 0,0-1,1 1,1-1,-1 0,5 4,1 0,-1 1,0 1,4 7,4 6,-18-26,0-1,0 1,1-1,-1 1,0-1,0 0,1 1,-1-1,0 1,1-1,-1 0,0 1,1-1,-1 0,0 1,1-1,-1 0,1 0,-1 1,1-1,-1 0,1 0,-1 0,1 1,-1-1,0 0,1 0,-1 0,1 0,-1 0,1 0,-1 0,1 0,-1 0,7-16,-4-31,-3 44,0-17,2 1,0 0,1 0,1 1,0-1,2 1,0 0,7-14,-1 2,2 0,1 1,1 0,18-24,-19 33</inkml:trace>
  <inkml:trace contextRef="#ctx0" brushRef="#br2" timeOffset="190943.193">5478 9046,'5'0,"0"0,0 1,-1 0,1 0,0 0,-1 1,1-1,-1 1,1 0,-1 1,0-1,0 1,1 0,9 7,-1 2,0 0,0 1,25 22,-30-29,0 1,0 0,0 1,-1-1,0 1,-1 1,0-1,0 1,-1 0,0 1,0-1,-1 1,0 1,-4-10,17 45,-16-45,-1 0,0-1,1 1,-1 0,1-1,-1 1,1 0,-1-1,1 1,-1 0,1-1,0 1,-1-1,1 0,0 1,0-1,-1 1,1-1,0 0,0 0,0 1,-1-2,1 1,0 0,0-1,0 1,0-1,-1 1,1-1,0 1,0-1,-1 1,1-1,-1 0,1 0,0 1,-1-1,1 0,-1 0,0 1,1-1,-1 0,0 0,1 0,-1 0,0 0,5-15,0-1,-2 0,0 1,-1-1,0 0,-2-14,6-45,2 27,3 1,2-1,2 2,2 0,2 1,4-3,-21 43,1 0,1 0,-1 0,1 0,0 0,0 1,1 0,-1 0,1 0,0 0,1 1,-1 0,1 0,0 0,0 1,19-6</inkml:trace>
  <inkml:trace contextRef="#ctx0" brushRef="#br2" timeOffset="213329.449">5560 2281,'0'-31,"1"0,1 0,2 1,1-1,6-20,10-35,-4 0,-4 0,-1-51,-7 86,3 0,1 0,3 1,2 0,2 1,10-19,19-52,0-21,22-62,-22 82,22-108,-61 203,2 0,0 0,1 1,2 0,0 1,2 0,0 1,2 1,0 0,2 1,12-13,-3 10</inkml:trace>
  <inkml:trace contextRef="#ctx0" brushRef="#br2" timeOffset="216010.786">4153 2227,'2'-162,"-5"-166,1 313,-1-1,-1 1,0 0,-1 0,0 0,-1 0,-1 1,-3-4,-1-4,0-2,-3-12,-62-255,50 181,9 57,-3 1,-1 1,-3 1,-30-47,-3-8,31 54,-31-59,5-3,-15-53,41 98,-26-49,27 66,16 33,-1 4</inkml:trace>
  <inkml:trace contextRef="#ctx0" brushRef="#br2" timeOffset="221346.761">3904 1453,'3'1,"1"-1,-1 1,1 0,-1 0,0 0,1 1,-1-1,0 1,0 0,0 0,0 0,0 0,-1 0,1 1,-1-1,1 1,-1 0,0 0,10 12,0 1,7 14,-13-19,3 8,-1 0,-1 0,0 0,-2 1,0 0,-1 1,0 11,-1-8,1 13,2 13,-5-50,-1 1,0 0,0 0,0-1,0 1,1 0,-1-1,0 1,0 0,1-1,-1 1,1 0,-1-1,1 1,-1-1,1 1,-1-1,1 1,-1-1,1 1,-1-1,1 0,0 1,-1-1,1 0,0 1,0-2,-1 1,1 0,0 0,0 0,-1-1,1 1,0 0,0-1,-1 1,1-1,0 1,-1-1,1 1,-1-1,1 1,-1-1,1 0,-1 1,1-1,18-35,58-182,-71 204,0 0,2 0,0 1,3-5,11-12</inkml:trace>
  <inkml:trace contextRef="#ctx0" brushRef="#br2" timeOffset="223544.244">5589 1895,'0'334,"43"-385,103-94,-117 117</inkml:trace>
  <inkml:trace contextRef="#ctx0" brushRef="#br1" timeOffset="316870.052">4126 2420,'369'0,"-344"2,0 1,0 1,0 1,-1 1,0 1,11 6,-2-1,0-3,35 7,-2-10,0-2,0-4,13-3,36 1,-108 2,-1-1,1 1,-1-1,1 0,-1-1,1 1,-1-1,0-1,0 1,0-1,0 0,0-1,-1 1,1-1,-1 0,0 0,3-4,-2 1,0 1,-1-1,0-1,-1 1,0-1,0 0,0 1,-1-2,0 1,-1 0,1-1,-2 1,1-4,1-23,-1-1,-3-33,0 35,1 29,0 1,-1-1,1 0,-1 1,0-1,0 1,0-1,-1 1,0-1,1 1,-1 0,-1 0,1 0,-1 0,0 0,1 0,-2 1,1-1,0 1,-1 0,1 0,-1 0,0 1,0-1,0 1,0 0,-1 0,1 0,-1 1,1-1,-1 1,1 0,-1 1,-2-1,-58-8,37 6,1-1,-1-1,1-1,0-1,1-2,-13-6,-40-27,0-5,27 16,43 25,-1 1,0 1,1 0,-2 0,1 1,0 0,0 1,-1 0,0 0,1 1,-1 1,0 0,1 0,-1 1,0 0,1 1,-3 1,-45 8,1 1,-46 18,83-22,1 0,0 1,1 0,0 2,0 0,1 1,0 1,1 0,-10 12,-94 90,113-109,1 0,1 1,-1-1,1 1,0 1,1-1,-1 1,2-1,-1 1,1 0,0 0,1 1,0-1,0 1,0-1,1 1,1-1,0 1,0 6,1-9,-1-1,1 1,1-1,-1 1,1-1,0 1,0-1,0 0,1 0,0 0,0 0,0 0,1-1,-1 0,1 1,0-1,0-1,1 1,-1 0,1-1,0 0,-1 0,1-1,1 1,-1-1,0 0,1 0,-1-1,1 0,1 1,28 2,0-1,0-2,0-2,22-2,27-1,-52 4</inkml:trace>
  <inkml:trace contextRef="#ctx0" brushRef="#br1" timeOffset="322719.837">5009 2254,'-13'1,"0"0,1 1,-1 0,1 1,0 0,-1 1,-7 5,-19 8,-22 15,55-29,1 1,-1 0,1 0,0 0,0 1,1-1,-1 1,1 0,0 0,-2 5,-3 6,0 0,1 1,1 1,-9 19,14-33,0 0,1 0,-1 0,1 1,0-1,1 0,-1 1,1-1,-1 1,1-1,1 1,-1-1,1 1,-1-1,1 0,0 1,1-1,-1 0,1 0,0 0,0 0,0 0,1 0,-1-1,1 1,0-1,0 1,0-1,0 0,0 0,1-1,1 2,4 3,1-1,0 0,0 0,1-1,0 0,0-1,0 0,0-1,1 0,-1-1,11 1,13-2,-3 0</inkml:trace>
  <inkml:trace contextRef="#ctx0" brushRef="#br3" timeOffset="335604.877">5506 2309,'47'36,"-11"-10,96 90,7 19,-39-38,41 40,220 203,369 278,130 115,-657-541,109 138,148 232,-385-458,-29-39,17 15,-48-65,-15-15,0-1,0 1,-1 0,1 0,0 0,0 0,0 0,0 0,0 0,0 0,0 0,0 0,0 0,0 0,0 0,0-1,0 1,-1 0,1 0,0 0,0 0,0 0,0 0,0 0,0 0,0 0,0-1,0 1,0 0,0 0,0 0,0 0,0 0,0 0,0 0,1 0,-1-1,0 1,0 0,0 0,0 0,0 0,0 0,0 0,0 0,0 0,0 0,0 0,0 0,0 0,0 0,1-1,-1 1,0 0,0 0,0 0,0 0,0 0,0 0,0 0,0 0,0 0,1 0,-1 0,0 0,0 0,0 0,0 0,0 0,-15-32,11 24,-13-28,1-1,3 0,0-1,3 0,1-1,-2-32,6 44,-2-1,0 1,-2 0,-1 1,-5-9,4 11,1 0,1 0,2-1,0 0,2-1,-1-8,4-11,2 41,1 6,-1 24,0-24,0 30,1-1,2 0,1 0,1 0,6 17,12 19,-14-46,-2 0,0 0,-2 1,0-1,-1 1,-1 6,-2-21,-1 0,0 0,0 0,0-1,-1 1,0 0,-1 0,1 0,-1-1,-2 3,2-5,0-1,0 0,0 0,-1-1,1 1,-1 0,0-1,0 0,0 0,0 0,0 0,-1 0,1 0,0-1,-1 0,1 1,-1-1,0-1,1 1,-2 0,-33 4,0-1,-1-2,1-2,-19-3,36 3,-16-2</inkml:trace>
  <inkml:trace contextRef="#ctx0" brushRef="#br3" timeOffset="338855.11">4042 2309,'-14'8,"-1"1,0-2,-1 0,-2 0,-27 11,-92 48,3 7,-22 20,89-49,2 4,2 2,3 3,2 2,-3 8,-76 94,-88 96,145-170,-85 66,-123 86,251-200,1 2,-10 17,-4 3,-27 33,43-49,-1-1,-41 35,-56 30,-56 28,-61 47,231-166,1 0,0 0,2 2,0 0,0 1,-10 17,11-17,14-17,0 0,-1 0,1 1,0-1,0 0,0 0,0 0,-1 0,1 0,0 0,0 0,0 1,0-1,-1 0,1 0,0 0,0 0,0 0,-1 0,1 0,0 0,0 0,0 0,-1 0,1 0,0 0,0 0,0 0,0 0,-1 0,1-1,0 1,0 0,0 0,-1 0,1 0,0 0,0 0,0 0,0-1,0 1,0 0,-1 0,1-3,-1 1,1-1,0 1,0-1,0 1,0-1,0 1,1-1,-1 0,1 1,0 0,0-3,16-53,0 4,-3-1,-2 0,-1-14,-4-3,-1 10,12-58,-16 112,0-1,1 1,0 0,0 0,1 0,0 0,0 0,1 1,2-3,-7 10,0 0,1-1,-1 1,0 0,0-1,0 1,0 0,1 0,-1 0,0-1,0 1,0 0,1 0,-1 0,0-1,0 1,1 0,-1 0,0 0,0 0,1 0,-1-1,0 1,1 0,-1 0,0 0,1 0,-1 0,0 0,1 0,-1 0,0 0,0 0,1 0,-1 1,0-1,1 0,-1 0,0 0,1 0,3 14,-3 23,-9 45,-4-1,-4 0,-3-1,-3 0,-5 2,25-76,-1 0,1 0,0 0,1 0,0 0,0 1,0-1,1 3,0-7,0-1,0 1,1 0,-1-1,1 1,-1-1,1 1,-1-1,1 1,0-1,0 0,0 1,0-1,0 0,0 1,0-1,0 0,1 0,-1 0,0 0,1 0,-1-1,1 1,-1 0,1-1,-1 1,1-1,-1 1,1-1,-1 0,2 1,21 3,0-1,1-1,-1-2,1 0,4-2,19 1,413-6,-407 7</inkml:trace>
  <inkml:trace contextRef="#ctx0" brushRef="#br3" timeOffset="340267.057">8542 3745,'3'46,"2"0,3-1,1 1,2-1,5 8,-2 0,22 67,-19-71,-3 0,-1 1,-3 1,1 32,3 7,-10-70,1 5</inkml:trace>
  <inkml:trace contextRef="#ctx0" brushRef="#br3" timeOffset="341734.533">8626 3800,'0'-5,"1"1,0 0,0 0,0 0,0 0,1 0,-1 0,1 0,0 0,0 0,1 1,-1-1,1 1,0 0,0-1,51-45,-48 44,26-19,0 1,2 2,1 1,1 2,0 2,21-7,-47 19,1 1,0 0,-1 1,1 0,0 0,0 1,0 0,0 1,0 1,0 0,0 0,0 1,9 2,0 3</inkml:trace>
  <inkml:trace contextRef="#ctx0" brushRef="#br3" timeOffset="342997.284">9039 3938,'0'2,"-1"0,1 0,-1 0,0 0,1 0,-1 0,0 0,0 0,0 0,-1 0,1-1,0 1,-1 0,-1 1,-25 22,23-21,-16 11,-1 0,0-2,-1-1,0-1,-4 1,-25 12,-9 4,35-15</inkml:trace>
  <inkml:trace contextRef="#ctx0" brushRef="#br3" timeOffset="346016.792">12 3717,'1'25,"1"0,1-1,1 0,1 1,6 15,12 30,11 14,-16-40,-1 0,-2 1,-2 1,2 22,-8 2,-4 1,-2-1,-4 12,1-9,3-56,0-1,2-1,0 1,0 0,2-1,0 1,0-1,2 0,1 3,19 50,-19-44</inkml:trace>
  <inkml:trace contextRef="#ctx0" brushRef="#br3" timeOffset="347868.367">591 3523,'-19'2,"0"0,0 1,0 1,1 1,-8 3,-13 3,-23 5,-1-3,-63 6,87-16</inkml:trace>
  <inkml:trace contextRef="#ctx0" brushRef="#br3" timeOffset="350700.589">536 4158,'-258'0,"226"0</inkml:trace>
  <inkml:trace contextRef="#ctx0" brushRef="#br3" timeOffset="352365.332">67 3634,'-44'0,"22"0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5:18.42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55,'68'42,"55"24,-41-24,368 230,-369-220,-11-4,-3 3,-2 3,-3 3,54 63,-77-81,28 20,-25-23,27 31,-47-43,2-1,12 10,-20-21</inkml:trace>
  <inkml:trace contextRef="#ctx0" brushRef="#br0" timeOffset="1714.458">1270 0,'-1'1,"-1"0,0 1,0-1,1 0,-1 1,0-1,1 1,-1-1,1 1,0 0,0 0,0-1,0 1,0 0,0 0,0 0,0 0,0 1,-3 7,-27 42,-3-1,-1-2,-20 19,12-15,-83 101,-6-5,-7-7,-20 7,136-130,-1-1,-8 3,14-10,0 1,1 1,1 0,0 1,-2 4,15-14,-1 0,1 1,0 0,0-1,1 1,-1 0,1 1,-4 13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4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1,'784'0,"-752"0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5:21.9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37 82,'6'6,"0"0,1-1,0 0,0 0,3 0,14 10,220 134,-26-19,-178-102,0 2,-3 1,0 2,-3 2,0 1,1 6,172 216,-176-219,33 30,-51-55,1-2,1 0,0 0,0-2,1 0,10 4,5-1</inkml:trace>
  <inkml:trace contextRef="#ctx0" brushRef="#br0" timeOffset="1319.493">976 0,'-4'2,"0"-1,0 1,1 0,-1 0,0 0,1 0,-1 1,1 0,0-1,0 1,0 0,0 0,1 1,-2 0,-7 8,-53 59,2 3,-21 38,-37 45,51-73,-45 54,5 4,-13 38,-3 46,121-219,1 0,-1 0,0-1,-1 1,0-1,-5 5,-1-2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5:25.03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1 111,'92'-1,"-7"0,0 3,19 6,-75-5,0 3,0 0,0 1,-1 2,-1 1,1 2,-2 0,11 8,133 75,44 13,-151-79,-2 2,-1 4,-1 2,49 41,-12-2,-26-22,16 19,-73-62,-1-1,2-1,4 3,-6-5,-1 0,0 1,0 0,-1 1,0 1,7 10</inkml:trace>
  <inkml:trace contextRef="#ctx0" brushRef="#br0" timeOffset="1519.922">1464 0,'-3'1,"0"0,0 0,0 0,0 1,0-1,0 1,0 0,1 0,-1 0,0 0,1 0,0 1,-1-1,1 1,0-1,0 1,0 1,-5 4,-353 454,303-385,-156 192,198-249,-174 195,85-100,82-89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5:28.55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1,'0'0,"0"1,0 0,0 0,1-1,-1 1,0 0,1-1,-1 1,0 0,1-1,-1 1,1-1,-1 1,1-1,0 1,-1-1,1 1,-1-1,1 1,0-1,-1 1,1-1,6 5,112 90,4-6,5-5,46 19,-126-78,45 23,1 6,-66-35,0 0,0 2,-2 1,-1 1,5 8,106 118,-69-72,-45-51,1 0,2-1,14 11,52 51,-73-74</inkml:trace>
  <inkml:trace contextRef="#ctx0" brushRef="#br0" timeOffset="1448.979">1242 28,'-8'5,"0"1,0 0,0 0,1 1,0-1,0 2,0-1,1 1,0 0,1 0,-13 16,-392 478,200-246,-34 73,231-310,0 0,2 0,0 1,2 0,0 1,1 0,1 1,1-1,0 5,5-21,0-1,0 1,-1 0,1-1,-1 1,0-1,-1 1,1-1,-1 0,1 0,-1 0,0 0,-1 0,1-1,-1 1,-2 1,-16 10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4:43.948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0 139,'28'25,"0"-1,2-1,16 8,-9-5,139 88,134 61,86 53,-359-202,-1 1,-2 2,-1 1,-1 2,22 28,22 38,26 47,-85-125,-5-10</inkml:trace>
  <inkml:trace contextRef="#ctx0" brushRef="#br0" timeOffset="1321.74">1353 0,'-5'1,"0"0,1-1,-1 2,0-1,1 0,-1 1,1 0,-1 0,1 0,0 1,-3 2,-4 1,-135 87,-102 86,225-162,-291 226,210-156,-84 94,145-137,9-10,2 2,1 1,-25 39,40-52,4-6</inkml:trace>
  <inkml:trace contextRef="#ctx0" brushRef="#br0" timeOffset="3153.921">138 2485,'61'23,"-1"2,-1 3,-2 3,53 36,202 165,-243-178,69 63,-90-73,3-1,2-3,1-3,23 11,116 59,-159-87</inkml:trace>
  <inkml:trace contextRef="#ctx0" brushRef="#br0" timeOffset="4405.712">1464 2319,'-49'27,"2"1,-2 4,-4 3,-17 6,-23 3,-1-4,-11-2,-114 49,176-67,2 1,0 2,2 2,0 3,4-2,2 2,1 2,2 0,1 2,-24 34,35-40,1 0,1 1,2 1,1 1,1 0,1 0,2 1,-3 15,5-10</inkml:trace>
  <inkml:trace contextRef="#ctx0" brushRef="#br0" timeOffset="5618.52">221 4639,'2'0,"1"1,-1 0,1 0,0 1,-1-1,0 1,1-1,-1 1,0-1,0 1,0 0,0 0,0 0,0 1,-1-1,1 0,0 1,4 6,79 81,4-3,3-5,22 10,-110-88,94 74,4-5,2-5,7-2,-70-46,0-2,2-2,0-1,1-3,15 6,42 19,-80-27,-4-4,0 1,-1 1,0 0,-1 2,0-1,0 2,3 4,5 9</inkml:trace>
  <inkml:trace contextRef="#ctx0" brushRef="#br0" timeOffset="6749.929">1629 4473,'-30'29,"-186"185,-39 42,77-79,127-125,-1-3,-3-2,-1-3,-3-2,-1-3,-58 28,70-44,-18 10,-1-3,-38 11,54-27</inkml:trace>
  <inkml:trace contextRef="#ctx0" brushRef="#br0" timeOffset="8300.098">2816 84,'1'0,"0"1,0-1,0 1,0 0,0-1,0 1,-1 0,1 0,0 0,0 0,-1-1,1 1,-1 0,1 0,-1 0,1 0,-1 0,1 0,-1 1,0-1,0 0,3 7,43 77,2-1,5-3,40 47,-57-83,1-2,3-2,1-1,2-3,32 22,4-5,2-3,83 37,-147-79,68 33,13 14,-72-40,-1 2,-1 0,0 2,-2 0,15 18,-12-8</inkml:trace>
  <inkml:trace contextRef="#ctx0" brushRef="#br0" timeOffset="9551.392">3865 0,'-10'5,"0"0,1 1,-1 0,1 0,1 1,-1 0,1 1,0 0,-4 6,-6 4,-152 166,-3 21,-45 51,122-147,-242 254,329-356,1 2,0-1,1 1,0 0,0 1,1 0,1 0,-1 0,1 1,1-1,-1 3,0 10</inkml:trace>
  <inkml:trace contextRef="#ctx0" brushRef="#br0" timeOffset="10833.422">2954 2319,'32'29,"2"-1,34 21,-13-9,400 286,-328-243,-76-51,-1 2,42 36,-37-16,-2 3,7 13,-11-13,2-1,16 9,-34-39,-2-8</inkml:trace>
  <inkml:trace contextRef="#ctx0" brushRef="#br0" timeOffset="12337.419">4085 2347,'-24'19,"19"-16,1 0,-1 0,1 0,0 1,0 0,-1 1,-166 219,-9 8,152-202,-2-1,-2-2,0-1,-27 15,-40 33,-39 37,122-99</inkml:trace>
  <inkml:trace contextRef="#ctx0" brushRef="#br0" timeOffset="13819.255">3257 4556,'189'169,"-40"-31,23 6,-93-84,3-3,2-4,30 11,-87-50,0 1,-1 0,-1 2,20 18,-21-12</inkml:trace>
  <inkml:trace contextRef="#ctx0" brushRef="#br0" timeOffset="14953.226">4307 4363,'-1'13,"0"0,-1-1,-1 1,0-1,0 1,-1-1,-1 0,0-1,-1 1,0-1,-1 0,-4 5,-11 14,-2 0,-1-1,-16 12,-34 26,-4-2,-57 34,-19 15,-111 105,197-156,3 3,-39 51,84-90</inkml:trace>
  <inkml:trace contextRef="#ctx0" brushRef="#br0" timeOffset="17012.437">5632 304,'5'8,"0"-1,1 1,-1-1,1-1,1 1,-1-1,1 0,0-1,6 6,133 108,-66-57,35 38,8 26,12 26,-52-55,5-4,3-3,4-5,43 26,-81-74,10 8,-42-22</inkml:trace>
  <inkml:trace contextRef="#ctx0" brushRef="#br0" timeOffset="18146.256">6736 415,'-3'0,"1"0,0 0,-1 0,1 1,0-1,-1 1,1-1,0 1,-1 0,1 0,0 0,0 0,-1 1,-25 26,27-26,-45 56,3 2,-10 23,-4 6,22-35,-143 205,117-177,-4-3,-9 4,-24 15,44-47,3 3,2 1,-19 32,66-85,-22 34,-1-1,-2-1,-1-2,-3 0,5-9</inkml:trace>
  <inkml:trace contextRef="#ctx0" brushRef="#br0" timeOffset="19348.929">5908 2430,'39'23,"0"1,-2 2,31 27,-17-13,-16-13,309 221,-296-220,29 12,38 21,-47-17,-2 4,-2 2,48 50,-80-70</inkml:trace>
  <inkml:trace contextRef="#ctx0" brushRef="#br0" timeOffset="20511.855">6901 2319,'-7'6,"0"0,0 0,0 1,0 0,1 0,0 0,1 1,0 0,0 0,-1 2,-6 10,-70 107,22-30,-5-3,-60 66,110-142,-47 50,-31 25,-131 115,161-141,41-43</inkml:trace>
  <inkml:trace contextRef="#ctx0" brushRef="#br0" timeOffset="21999.264">6018 4418,'6'4,"0"-1,-1 1,0 1,0-1,0 1,-1 0,1 0,-1 1,24 23,45 29,17 6,4 3,190 131,-131-95,-4 6,61 64,-173-135,-3 2,-1 1,-1 2,11 24,-11-17,3-2,1-1,13 10,-2-14,-6-8</inkml:trace>
  <inkml:trace contextRef="#ctx0" brushRef="#br0" timeOffset="23163.166">7289 4584,'-3'0,"1"0,0 0,-1 1,1-1,0 1,-1 0,1-1,0 1,0 0,0 0,0 0,0 1,0-1,0 0,0 1,0 0,0-1,0 2,-10 7,-105 89,-72 82,-99 128,152-160,45-50,10-8,-3-4,-4-3,-33 19,100-88,-1-1,-1 0,0-2,-13 5,5-4</inkml:trace>
  <inkml:trace contextRef="#ctx0" brushRef="#br0" timeOffset="25862.361">8227 359,'114'104,"-57"-56,11 18,306 353,-350-391,3 1,1-1,2-1,1-1,0-2,22 11,1 6,-32-24</inkml:trace>
  <inkml:trace contextRef="#ctx0" brushRef="#br0" timeOffset="27084.177">9111 443,'-5'0,"0"2,0-1,0 1,0-1,0 1,0 1,1-1,-1 1,1-1,0 1,0 1,0-1,0 1,-3 2,5-4,-112 107,-50 65,60-62,-5 4,-67 96,143-167,1 1,3 2,2 1,3 1,1 1,-11 39,31-80,-2 8,-1 0,-1-1,-5 8,-5 3</inkml:trace>
  <inkml:trace contextRef="#ctx0" brushRef="#br0" timeOffset="28347.877">8338 2265,'4'0,"1"1,0 0,0 0,-1 0,1 1,0-1,-1 1,1 0,-1 0,0 1,0 0,4 2,47 43,-34-28,31 24,-29-26,-1 1,0 1,-2 0,0 2,-2 0,14 21,-10-4,-3-7,18 25,-29-46,1-1,0 0,0 0,1-1,1 0,-1-1,1 0,64 36,1-3,49 18,-69-34,-45-19,-1 0,1 1,-1 0,-1 0,0 1,0 0,0 1,-1 0,0 0,-1 1,0 0,0 0,-1 1,0 0,1 6,-2-9,1 0,-1 0,2 0,-1 0,1-1,0 0,0-1,1 1,0-1,2 0,13 12</inkml:trace>
  <inkml:trace contextRef="#ctx0" brushRef="#br0" timeOffset="29528.643">9193 2347,'-1'0,"0"0,0 1,0-1,0 0,0 1,0-1,0 1,0-1,0 1,0-1,0 1,0 0,1 0,-1-1,0 1,0 0,1 0,-1 0,1 0,-1 0,-4 5,-88 114,-38 70,107-154,-159 257,107-166,61-107,0 0,-1 0,-13 12,23-26,-7 8</inkml:trace>
  <inkml:trace contextRef="#ctx0" brushRef="#br0" timeOffset="31541.912">8696 4666,'2'0,"-1"0,0 1,1-1,-1 0,0 1,0-1,1 1,-1-1,0 1,0 0,0 0,0-1,0 1,0 0,0 0,0 0,0 0,6 5,100 73,27 9,-57-39,-3 2,-2 4,61 60,-49-24,2 11,72 78,-120-140,-5-5,1-1,2-1,1-2,7 2,-23-20</inkml:trace>
  <inkml:trace contextRef="#ctx0" brushRef="#br0" timeOffset="32761.8">9718 4722,'-14'6,"1"1,0 0,0 1,1 0,0 1,0 1,1 0,0 0,1 1,-23 19,-371 342,300-278,5 5,5 5,-42 62,106-122,9-6</inkml:trace>
  <inkml:trace contextRef="#ctx0" brushRef="#br1" timeOffset="52691.734">3892 1436,'-219'-1,"-239"3,433-1,1 1,-1 1,1 1,-1 1,1 1,0 1,1 1,0 1,-20 11,-79 44,-100 36,179-81,0 1,2 3,-10 7,-114 84,110-76,35-22,0 0,1 1,1 0,0 2,1 0,2 1,0 0,1 2,1-1,0 2,-7 20,-65 152,9 3,8 3,8 8,44-131,3 0,4 1,2 25,-13 97,-3 49,22-229,-3 64,5 53,1-110,1 1,2-1,1 0,1 0,1 0,9 20,1-10,1-2,2 1,22 28,83 98,-49-67,53 79,59 74,-118-165,69 65,-64-74,44 42,4-5,27 11,-56-49,-31-24,2-2,6-1,17 3,2-4,2-4,2-4,1-5,74 16,-21-14,1-6,2-7,0-7,39-5,-177-9,393-6,-338 1,0-4,0-4,0-2,55-19,7-17,-3-6,14-13,-137 67,74-32,1 4,1 3,43-6,103-33,-188 52,19-6,32-17,-73 29,0-1,-1 0,0-1,0-1,-1-1,-1 0,5-6,22-25,-2-2,-2-2,-2-1,-3-2,-1-1,-3-1,-2-2,-1-4,-6-2,-3-2,-2 0,-3 0,-2-5,10-58,18-58,14-86,-46 211,-2 0,-2 0,-4-9,1-23,-1 7,-4 0,-4 0,-11-38,-14-33,-25-53,51 180,-1 1,-1 0,-1 1,-1 0,-1 1,-1 0,-2 1,-39-45,-40-35,-25-30,28 18,-98-111,145 177,-2 2,-2 2,-24-15,-104-67,-5 8,-135-62,230 130,-68-51,-51-31,104 73,10 4,-50-18,112 59,-1 2,0 1,-1 2,-1 1,1 2,-24-2,-5 1,-30-10,41 7,-1 2,-28 1,-307 5,215 5,89-1,-49 7,103-4,1 1,-1 1,1 1,1 2,-1 1,-5 4,22-8,-13 4,2 1,0 2,0 0,1 1,-2 4,4 0</inkml:trace>
  <inkml:trace contextRef="#ctx0" brushRef="#br1" timeOffset="55657.822">4058 2237,'0'1,"-1"1,1-1,0 0,-1 0,1 0,-1 0,0 0,1 0,-1 0,0-1,1 1,-1 0,0 0,0 0,0-1,0 1,0 0,0-1,0 1,0-1,0 1,0-1,0 1,-33 11,19-7,-60 26,2 3,1 4,-51 35,79-42,0 1,2 2,2 2,1 2,2 1,-3 8,28-31,1 1,0 0,1 0,2 1,0 0,0 1,2 0,-2 9,0 6,1 1,2 1,2-1,1 11,0-25,-1-1,-1 1,0 0,-2-1,-1 3,-1 0,2 0,1 0,-2 19,1 7,-3-2,-3 10,2-15,2 2,-3 39,7 74,9 61,-4-203,0 1,1-1,0 1,2-1,-1 0,2 0,0 0,1-1,0 0,1 0,1 0,0-1,1 0,1 0,0-1,10 10,208 187,-170-162,2-2,2-4,9 3,27 10,3-5,14 1,-91-40,105 42,2-5,62 10,-143-45,161 34,-160-37,0-3,1-3,12-1,-39-2,0 0,0-2,0-1,0-1,0-1,0-1,-1-1,0-2,-1 0,18-10,5-6,-2-2,-1-2,12-13,-37 28,-1-2,-1 0,0-1,-1-1,-1 0,-1-1,0 0,7-17,-14 23,63-128,8-41,-59 133,-2 0,-2-2,-3 1,-1-2,1-41,-9-193,-3 232,0 44,0-1,0 1,-1 0,-1 0,0 0,0 0,-1 1,0-1,-1 1,0 0,0 0,-5-5,-13-16,-1 2,-26-24,-1-1,-140-147,156 167,-1 2,-16-10,13 11,1-2,-3-6,-38-46,34 35,-2 1,-14-8,43 42,0 0,-1 2,0 0,-1 0,-1 2,0 1,0 0,-12-2,-52-12,19 6,-36-16,55 16,0 1,-2 3,0 1,0 3,-1 2,0 2,-27 2,-362 5,407-2</inkml:trace>
  <inkml:trace contextRef="#ctx0" brushRef="#br1" timeOffset="58308.054">4085 3038,'1'17,"-1"-1,-1 1,0-1,-1 0,-1 0,0 1,-2-2,-2 9,-13 25,7-20,1 1,1 0,2 1,1 0,1 1,2-1,0 12,2 117,9 27,-6-174,2 0,0 0,0-1,1 1,1-1,0 1,1-1,6 11,-7-15,1 0,0-1,1 1,-1-1,1 0,1-1,-1 0,1 0,0 0,1-1,-1 0,1 0,2 0,47 25,-15-8,32 12,-58-28,1-1,-1 0,1-1,0-1,0 0,11-1,25 1,-1-3,0-2,5-3,-44 2,0 0,0-1,0 0,-1-1,0-1,0 0,0 0,0-1,-1-1,-1 0,1 0,-1-1,-1 0,1-1,-2 0,1-1,-1 0,4-9,-1-1,-2 0,0-2,-1 1,-2-1,0 0,-2 0,0 0,-1-6,1-45,-5-72,-2 42,3 96,0 1,-1-1,0 0,0 1,-1-1,0 1,0 0,-1-1,-2-4,-2 0,0 1,0 0,-1 0,-1 0,0 1,-4-7,-1 2,0 0,-1 0,-1 1,0 1,-1 1,0 0,-8-3,-3 1,14 6,-1 0,0 1,0 1,0 0,-1 1,1 1,-1 0,-13 0,11 1,0-1,0 0,1-2,-1 0,1 0,1-2,-13-7,9 5,-1 0,0 1,0 2,-22-6,-9 1,36 7,0 1,1 0,-1 1,0 1,-1 1,1 0,0 1,-12 2,25-2,0 1,0 0,0 1,0-1,0 0,0 1,0 0,1-1,-1 1,1 0,-1 0,1 1,0-1,0 0,0 1,0 0,0-1,1 1,-1 0,1 0,-1 0,1 0,-2 6,0 1,0 0,1 0,0 0,1 0,0 3,0 16</inkml:trace>
  <inkml:trace contextRef="#ctx0" brushRef="#br1" timeOffset="64054.469">4473 2569,'1'17,"2"0,0-1,0 1,2-1,0 1,1-1,1 0,0-1,3 3,15 38,-21-48,-3-12,-7-15,-14-16,-2-2,2 0,1-2,2 0,-11-35,19 45,-2 1,-4-6,-10-29,24 62,1 0,-1 0,1 0,-1 0,1 0,0 0,0-1,0 1,-1 0,1 0,0 0,0-1,1 1,-1 0,0 0,0 0,0 0,1-1,-1 1,1 0,-1 0,1 0,-1 0,1 0,0 0,-1 0,1 0,0 0,0 0,0 1,0-1,0 0,0 0,0 1,0-1,0 1,0-1,0 1,0-1,1 1,5-2,1 0,-1 1,1 0,0 0,-1 1,2 0,-1 0,263 2,-107 2,-149-5,0-1,1 0,-1-1,0 0,0-1,-1-1,1-1,-1 0,0 0,4-4,3-3</inkml:trace>
  <inkml:trace contextRef="#ctx0" brushRef="#br1" timeOffset="67485.97">4196 2789,'-2'15,"0"1,-1-1,-1 0,0 0,-2-1,1 1,-2-1,0 0,-4 6,-24 55,30-63,1 0,1 0,-1 1,2-1,0 1,0 0,2-1,-1 1,1-9,1-1,-1 0,1 1,-1-1,1 0,0 1,0-1,1 0,-1 0,1 0,-1 0,1 0,0 0,0-1,0 1,1-1,-1 1,0-1,1 0,0 0,-1 0,1 0,0 0,0-1,0 1,0-1,1 0,-1 0,0 0,0 0,3 0,10 2,0-1,1-1,-1 0,1-2,39 4,-25 1</inkml:trace>
  <inkml:trace contextRef="#ctx0" brushRef="#br1" timeOffset="70088.184">4721 1050,'-1'7,"1"0,-1 0,0 0,0 0,-1-1,0 1,0-1,-1 1,0-1,0 0,0 0,-1 0,0 0,0 0,-4 3,-9 8,0-1,-1 0,0-2,-3 1,-43 37,59-48,0-1,0 1,0-1,0 0,0-1,-1 1,1-1,-6 1,5-1,0 0,1 1,-1-1,1 1,0 0,-3 2,7-4,0 0,1-1,-1 1,0 0,0 0,1 0,-1 0,1 0,-1 0,1 0,-1 0,1 0,0 0,-1 0,1 0,0 0,0 0,0 1,0-1,0 0,0 0,0 0,0 0,0 0,0 0,1 0,-1 0,0 0,1 1,-1-1,1 0,-1-1,1 1,0 0,-1 0,1 0,0 0,0 0,0 0,4 5,1 0,0-1,0 0,0 0,1 1,10 5,36 28,34 33,-71-57,-1 0,-1 1,0 0,-1 1,-1 1,0 0,3 9,0 7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5:58.96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195 54,'41'2,"0"2,5 2,41 4,-44-7,-24 0,0-1,0-1,0-1,0-1,0 0,0-1,2-2,-20 4,-1 0,1 0,-1 0,1 0,-1 0,0 0,1 0,-1 0,1 0,-1 0,1-1,-1 1,1 0,-1 0,0 0,1-1,-1 1,1 0,-1-1,0 1,1 0,-1 0,0-1,0 1,1-1,-1 1,0 0,0-1,1 1,-1-1,0 1,0-1,0 1,0 0,0-1,0 1,0-1,0 1,0-1,0 1,0-1,0 1,0-1,0 1,0-1,0 1,0 0,0-1,-1 1,1-1,0 1,0-1,-1 1,1 0,0-1,-1 1,1 0,0-1,-1 1,1 0,0 0,-1-1,-27-16,7 8,-1 2,-1 1,1 1,-1 0,0 2,0 1,0 0,0 2,0 1,0 0,-15 4,27-2,0 1,1-1,0 2,0-1,0 2,0-1,1 1,0 0,0 1,0 0,1 1,0 0,1 0,0 0,0 1,1 0,0 1,0-1,1 1,0 0,-2 8,4-10,0 0,0 0,1 1,0-1,1 1,0-1,0 1,1 0,0-1,0 1,1 0,0-1,1 1,0-1,0 0,1 1,0-1,0 0,1 0,0-1,0 1,1-1,0 0,0 0,1 0,0-1,0 0,1 1,9 4,0 0,0-1,1-1,1 0,-1-1,1-1,1-1,-1 0,2-1,3 0,1 0,-1-2,1-1,0 0,0-2,-1-1,6-1,-24 2,-1-1,1 0,0 0,-1 0,1 0,-1-1,1 0,-1 0,0 0,1 0,-1-1,-1 1,1-1,0 0,-1 0,1-1,-1 1,0-1,2-2,-2 0,1-1,-1-1,0 1,-1 0,0-1,0 1,0-1,-1 0,0 1,-1-1,0-5,1 1,-1 0,-1 0,0-1,0 1,-2 0,1 0,-4-7,5 14,-1 1,0-1,-1 1,1 0,0 0,-1-1,0 2,0-1,-1 0,1 1,-1-1,1 1,-1 0,0 0,0 1,0-1,-1 1,1 0,-1 0,-2-1,-19-4,0 1,0 1,-1 2,-26-1,-11 3,-32 5,71-2,1 1,-1 0,1 2,-1 2,17-5,0 1,0-1,0 2,0-1,0 1,1 1,0-1,-1 1,2 1,-1-1,1 1,0 0,-1 1,4-3,1 0,0 0,0 0,0 0,0 1,1-1,0 1,0-1,0 1,0-1,1 1,-1-1,1 1,1 0,-1-1,0 1,1-1,0 1,0-1,1 1,-1-1,1 0,0 1,0-1,0 0,0 0,1 0,2 2,0 2,2 0,-1-1,1 1,0-1,0 0,0-1,1 0,0 0,1-1,-1 0,1 0,0-1,4 1,12 1,0-1,0-1,0-1,0-2,0 0,1-2,-1-1,0 0,0-2,0-1,-1-1,23-9,-33 10,-1-1,1 0,-1-1,3-2,-13 6,1 1,0 0,-1-1,0 0,1 0,-1 0,0 0,-1 0,1-1,-1 1,1-1,-1 0,0 0,0 1,1-5,-3 6,0 1,0-1,0 1,0 0,0-1,-1 1,1-1,0 1,-1 0,1-1,-1 1,1 0,-1-1,0 1,1 0,-1 0,0 0,0 0,0-1,0 1,0 0,0 1,0-1,0 0,-1 0,1 0,0 1,0-1,-1 1,1-1,0 1,-1-1,0 1,-52-12,51 11,-34-4,1 2,-1 2,0 1,1 1,-17 4,48-3,-1-1,1 1,0 0,0 0,0 1,0-1,0 1,0 0,0 0,1 1,0 0,0-1,0 1,-1 2,3-5,1 1,-1 0,1 0,-1 0,1 0,0 0,0 0,0 0,0 0,0 0,0 1,1-1,-1 0,1 1,-1-1,1 0,0 1,0-1,0 0,0 1,1-1,-1 0,0 1,1-1,0 0,0 0,-1 0,1 1,0-1,1 0,-1 0,0 0,1 0,0 1,2-1,-1 1,1-1,-1 1,1-1,0 0,0-1,0 1,0-1,0 1,0-1,0 0,1-1,-1 1,0-1,0 0,1 0,-1 0,0 0,0-1,1 0,1 0,10-3,0 0,0 0,0-2,13-6,-24 10,-1 0,0-1,0 1,0-1,0 0,-1 0,1 0,-1 0,0-1,1 0,-4 3,1 0,-1 1,1-1,-1 0,1 0,-1 0,0 0,1 0,-1 0,0 1,0-1,0 0,1 0,-1 0,0 0,0 0,-1 0,1 0,0 0,0-1,-1 1,0 0,1 0,-1 0,0-1,0 1,0 0,0 0,0 0,0 1,0-1,-1 0,1 0,0 1,0-1,-1 0,1 1,0-1,-2 1,-8-4,-1 1,0 1,0 0,0 1,-1 0,1 1,0 0,0 1,-2 0,-1 4,24 0,25 2,52 1,-46-7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02.02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224 10,'-7'1,"-1"0,1 0,0 1,-1 0,1 0,0 0,0 1,0 0,1 1,-1-1,1 1,0 1,0-1,0 1,0 0,1 0,0 1,-4 5,4-6,1 1,0 0,0 0,0 0,1 0,0 1,0-1,1 1,0 0,0 0,0-1,1 1,0 1,0-1,1 0,0 0,0 0,1 0,1 7,-1-10,1 0,0 0,0 0,1 0,-1 0,1 0,0 0,0-1,0 0,0 1,1-1,-1 0,1-1,0 1,0-1,0 1,0-1,0 0,0-1,1 1,3 0,-4 0,0-1,0 0,0 0,1-1,-1 1,0-1,0 0,0 0,1 0,-1 0,0-1,0 0,1 0,-1 0,0 0,0-1,0 1,-1-1,1 0,0 0,-1-1,1 1,1-2,0-2,0-1,0 1,-1-1,0 0,0 0,-1 0,0 0,0-1,0 1,-1-1,0-5,1-3,0 0,-2 0,0-1,-1 1,-1-3,1 16,0 0,-1 0,1 0,-1 0,0 0,0 0,0 0,0 0,0 0,-1 0,1 1,-1-1,1 1,-1-1,0 1,0-1,-1 1,0-1,-1 0,0 1,0-1,0 1,-1 0,1 0,-1 0,0 0,1 1,-1 0,0 0,0 0,-16-1,1 1,-1 1,1 1,-1 1,-2 1,19-3,1 1,0-1,-1 0,1 1,0 0,0-1,0 1,0 1,0-1,0 0,0 1,0-1,0 1,1 0,-1 0,1 0,-1 0,1 0,0 1,0-1,0 1,0 0,0-1,1 1,-1 0,1 0,0 0,0 0,0 0,0 0,0 0,1 1,-1-1,1 0,0 0,0 3,0 0,1 0,-1 1,2-1,-1 0,1 1,-1-1,2 0,-1 0,1-1,0 1,0 0,0-1,1 0,0 0,0 0,0 0,4 2,-1-1,1-1,0 0,0 0,1-1,-1 0,1-1,0 0,0 0,0-1,0 0,0 0,3-1,0 0,1 0,-1-1,0 0,0-1,1 0,-1-1,0-1,0 0,1-1,-10 3,-1 1,1-2,0 1,-1 0,1 0,-1-1,1 1,-1-1,1 0,-1 0,0 0,0 0,0 0,0 0,-1 0,1-1,0 0,-1 1,0 0,-1 0,1 0,-1 0,0 0,0 0,1 0,-1 0,0 0,-1-1,1 1,0 0,-1 0,1 0,-1 0,1 1,-1-1,0 0,0 0,-2-4,0 1,-1 0,1 0,-1 1,0-1,-1 1,1-1,-1 1,0 1,0-1,0 1,0 0,-1 0,-4-2,-2 0,-1 0,1 2,-1-1,1 1,-1 1,0 0,0 1,0 1,0 0,0 0,0 1,-6 2,15-1,0 0,1 0,-1 0,0 0,1 1,-1 0,1 0,0 0,0 0,0 0,1 0,-1 1,1-1,0 1,-1 0,2 0,-1 0,0 0,1 0,0 0,0 0,0 1,0-1,1 0,0 0,0 3,-1-2,1 0,-1 0,1 0,1 0,-1 0,1 0,0-1,0 1,0 0,1 0,-1-1,1 1,0-1,1 0,-1 1,1-1,0 0,0 0,0-1,0 1,1-1,-1 1,3 0,3 1,2-1,-1 0,0-1,1 0,0 0,0-1,-1-1,1 0,0 0,0-1,0 0,0-1,0-1,0 1,6-3,-16 3,1 1,0-1,-1 1,1-1,-1 0,1 0,-1 0,1 0,-1 0,0 0,0 0,1-1,-1 1,0 0,0-1,0 1,0 0,0-1,0-1,-1 3,0-1,0 0,0 0,0 0,0 0,0 0,-1 0,1 0,0 1,0-1,-1 0,1 0,0 0,-1 0,1 1,-1-1,1 0,-1 0,0 1,1-1,-1 1,0-1,1 0,-1 1,0-1,0 1,1-1,-1 1,0 0,0-1,0 1,0 0,0 0,1 0,-1-1,-1 1,-3-2,-1 0,1 1,-1-1,0 1,0 1,1-1,-1 1,0 0,0 0,0 0,1 1,-1 0,0 0,0 0,1 1,-1 0,1 0,-1 1,6-3,-1 0,1 0,-1 1,1-1,-1 0,1 0,-1 1,1-1,-1 0,1 1,0-1,-1 0,1 1,-1-1,1 1,0-1,0 1,-1-1,1 0,0 1,0-1,0 1,-1-1,1 1,0 0,0-1,0 1,0-1,0 1,0-1,0 1,0-1,0 1,0-1,0 1,1-1,-1 1,0-1,0 1,0-1,1 1,-1-1,0 1,1-1,-1 1,0-1,1 0,-1 1,1-1,0 1,0-1,-1 1,1-1,0 1,0-1,0 0,0 1,0-1,0 0,0 0,0 0,0 0,0 0,0 0,0 0,0 0,0 0,0-1,0 1,0 0,0 0,0-1,0 1,0-1,0 1,0-1,0 0,1-1,0 0,0 0,-1 0,1 0,-1 0,1 0,-1-1,0 1,0 0,0-1,0 1,0-1,0 0,-1 1,1-1,-1 1,0-1,0 0,0 1,0-1,0 0,-1 1,1-3,-1 0,-1 0,1-1,-1 1,0 0,0 0,0 0,0 1,-1-1,0 1,0-1,-3-2,-7-6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10.69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275 1,'-1'3,"-1"1,1-1,-1 0,0 1,0-1,0 0,-1 0,1 0,-1-1,1 1,-4 2,-4 5,-176 195,180-198,1 1,-1-1,1 1,1 0,-1 0,1 1,1-1,0 1,0 0,-1 6,4-13,-1 0,1 0,-1 0,1 0,0 1,0-1,0 0,0 0,0 0,1 1,-1-1,1 0,-1 0,1 0,0 0,0 0,0 0,0 0,0 0,0 0,0 0,1-1,-1 1,1-1,-1 1,1-1,0 1,0-1,-1 0,1 1,0-1,0 0,0-1,0 1,0 0,1 0,-1-1,0 0,0 1,0-1,0 0,1 0,-1 0,0 0,2 0,2-1,1 0,-1 0,1 0,-1-1,0 0,0 0,1 0,-1-1,-1 0,1 0,0-1,-1 1,0-1,1-1,1 0,-1-1,0 1,0-1,-1 0,0 0,0-1,0 1,-1-1,0 0,0-1,1-2,-3 2,0 1,0-1,0 0,-1 0,0 1,0-1,-1 0,0 0,-1 0,0 0,0 0,0 1,-3-9,2 12,0 0,0-1,0 1,0 0,-1 0,0 0,0 0,0 1,0-1,0 1,-1 0,1 0,-1 0,0 0,0 0,0 1,0 0,-1 0,1 0,-1 0,1 1,-1 0,-1-1,1 1,0 0,-1 1,1-1,0 1,0 0,-1 0,1 1,0-1,0 1,0 0,0 1,0-1,0 1,0 0,0 0,-1 1,3-1,1 0,-1 0,0 0,0 1,1-1,0 1,-1-1,1 1,0 0,0 0,1 0,-1 0,1 0,-1 0,1 1,0-1,0 0,0 1,1-1,-1 1,1-1,0 1,0-1,0 3,0-3,1 0,-1-1,1 1,-1 0,1-1,0 1,0 0,0-1,0 1,1-1,-1 1,1-1,-1 0,1 0,0 0,0 0,0 0,1 1,1 0,2 1,-1-1,0 0,0 0,1 0,0-1,-1 0,5 1,4 0,0 0,1-1,-1 0,0-1,1-1,-1 0,2-1,-12 0,0 1,-1-1,1 0,-1 0,1 0,-1 0,0-1,1 1,-1-1,0 0,0 0,0 0,0 0,-1-1,1 1,-1-1,1 0,0-1,-2 2,0 1,0-1,-1 1,1-1,0 0,-1 1,0-1,1 0,-1 0,0 1,0-1,0 0,0 0,0 1,0-1,0 0,-1 1,1-1,-1 0,1 1,-1-1,0 0,0 1,1-1,-1 1,0 0,0-1,0 1,-1 0,1-1,0 1,0 0,-1 0,1 0,-1 0,1 0,-1 0,0 0,-6-3,-1-1,1 2,-1-1,0 1,0 0,0 1,0 0,0 1,-1 0,1 0,0 1,-1 0,0 0,5 1,0-1,0 1,1 0,-1 1,0-1,0 1,1-1,-1 2,1-1,-1 0,-2 3,5-3,0 0,-1 0,1 0,0 0,0 1,0-1,1 1,-1-1,1 1,-1 0,1-1,0 1,0 0,0 0,0 0,1 0,-1 0,1 0,0 2,0-3,0 1,0 0,0 0,1 0,0 0,-1 0,1-1,0 1,0 0,0 0,1-1,-1 1,1-1,-1 0,1 1,0-1,0 0,0 0,0 0,0 0,1 0,-1-1,1 1,0 0,10 5,0 0,1-1,0 0,7 1,11 5,1 4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13.04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189 0,'-9'3,"-1"0,1 0,0 0,1 1,-1 1,1-1,-1 1,1 1,1 0,-3 1,0 2,0 1,0 0,1 1,0-1,-4 9,9-14,0 1,1 0,0-1,0 1,0 1,1-1,-1 0,2 0,-1 1,1-1,0 1,0 5,1-9,1 0,0 1,0-1,0 0,0 0,1 0,-1 0,1 0,0 0,0-1,0 1,0-1,0 1,1-1,-1 0,1 1,0-1,-1-1,4 3,9 5,2 0,-1-1,5 1,-1 0,-18-7,31 13,34 12,-58-24,0 0,0-1,0 0,0 0,0-1,0-1,1 1,-1-1,0-1,5 0,-12 0,1 0,0 0,0 0,0 0,0-1,-1 1,1-1,-1 0,1 0,-1 0,0 0,1 0,-1 0,0-1,-1 1,1-1,0 1,-1-1,1 1,-1-1,0 0,0 0,0 0,0 0,0 0,-1 0,1 0,-1-1,2-14,-1 0,-1 0,0 0,-3-11,1 4,2 22,0-11,-1 1,-1-1,0 0,-4-11,5 22,1-1,-2 1,1 0,0 0,-1 1,1-1,-1 0,0 0,0 1,0-1,0 1,0-1,-1 1,1 0,-1 0,1 0,-1 0,0 1,0-1,0 1,0-1,0 1,-2 0,-8-2,-1 1,1 0,-1 1,0 1,1 0,-1 1,-10 2,17-2,0 0,0 0,1 1,-1 0,0 0,1 1,-1 0,1 0,0 1,0-1,0 1,0 1,1-1,0 1,-4 4,7-7,1 0,-1 0,1 0,-1 0,1 1,0-1,0 0,0 1,1-1,-1 1,0-1,1 1,0-1,-1 1,1-1,0 1,0-1,1 1,-1-1,1 1,-1 1,2 0,0 1,0-1,0 1,1-1,-1 0,1 0,0-1,0 1,1 0,-1-1,2 1,10 8,0-1,0 0,1-1,1-1,9 3,-12-5,0-1,1-1,0-1,12 3,-24-6,1 0,-1 0,1-1,-1 0,0 1,1-1,-1-1,1 1,-1 0,1-1,-1 1,0-1,1 0,-1 0,0-1,0 1,0-1,0 1,0-1,0 0,0 0,-1 0,2-2,-3 3,0 0,-1 0,1 0,0 0,-1-1,1 1,-1 0,0-1,1 1,-1 0,0 0,0-1,0 1,0 0,0-1,0 1,0 0,0-1,0 1,-1 0,1-1,0 1,-1 0,1 0,-1-1,0 1,1 0,-1 0,0 0,0 0,0 0,0 0,0 0,0 0,0 0,0 0,0 1,-4-4,0 0,0 0,0 1,0 0,-1 0,0 0,-1 0,-9-2,0 0,1 2,-1 0,0 1,-3 0,1 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41.68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134 171,'5'9,"-1"0,2 0,-1-1,1 0,1 0,-1-1,1 1,0-2,1 1,0-1,1 1,-4-4,0 0,0 0,0-1,0 1,1-1,-1-1,1 1,-1-1,1 0,0 0,0 0,-1-1,1 0,0 0,0 0,-1-1,1 0,0 0,5-2,-9 2,0 1,0-1,0 0,0 0,0 1,-1-1,1-1,0 1,0 0,-1 0,1-1,-1 1,1-1,-1 1,1-1,-1 0,0 1,0-1,0 0,0 0,0 0,0 0,-1 0,1 0,-1 0,1 0,-1 0,0 0,0 0,1 0,-2 0,1 0,0-1,-1-2,0 1,0 0,0 0,-1 0,1-1,-1 2,0-1,0 0,-1 0,1 1,-1-1,0 1,0 0,0 0,-3-3,-3 0,0 0,-1 0,0 1,0 0,0 0,-1 1,0 1,1 0,-1 0,0 1,0 1,-1 0,1 0,0 1,0 0,0 1,-1 0,-4 2,13-2,1 0,-1 0,1 0,-1 1,1-1,-1 0,1 1,0 0,0 0,-1-1,1 1,1 1,-1-1,0 0,0 0,1 1,-2 1,1 1,0 0,0 0,1 0,-1 1,1-1,0 0,1 0,-1 1,1 2,0 2,1 0,0 0,0-1,1 1,0-1,1 1,0-1,0 0,1 0,2 3,-4-7,1-1,0-1,0 1,0 0,1-1,-1 1,1-1,-1 0,1 0,0-1,0 1,1-1,-1 0,0 0,1 0,-1 0,5 0,-6-2,0 1,0-1,0 0,0 1,0-2,0 1,0 0,0-1,0 1,0-1,0 0,0 0,0 0,0 0,0-1,0 1,-1-1,1 1,-1-1,1 0,-1 0,0 0,0-1,0 1,0 0,0-1,1-1,2-5,0 0,-1-1,0 0,0 0,-1 0,0-1,-1 1,0-1,-1 1,0-2,0-15,0 0,-2 0,-2-11,3 33,-1-1,0 0,0 1,0-1,-1 1,1-1,-1 1,-1 0,1 0,-1 0,0 0,-1-2,1 4,0 1,0-1,0 1,0-1,0 1,0 0,0 0,-1 1,1-1,-1 1,0-1,1 1,-1 0,0 0,0 1,0-1,1 1,-2 0,-4 0,-1 0,1 0,0 1,0 1,0 0,0 0,1 0,-1 1,1 0,-1 1,1 0,0 0,0 1,1 0,-1 1,4-3,0 0,1 0,-1 0,1 0,0 1,0 0,0-1,0 1,1 0,-1 1,1-1,0 0,0 1,1-1,-1 1,1-1,0 1,1 0,-1-1,1 1,-1 0,1 0,1-1,-1 1,1 0,0-1,0 1,0 0,1 0,0 0,1-1,-1 0,1 0,0 0,0-1,1 1,-1-1,1 1,0-1,0 0,0 0,0-1,0 1,0-1,1 0,-1 0,1-1,0 1,-1-1,1 0,0 0,0-1,0 1,7 1,-1-1,1 0,0-1,0 0,0-1,0-1,-1 1,1-2,1 0,-10 1,1 0,0 0,-1 0,1 0,-1-1,0 0,1 1,-1-1,-1-1,1 1,0 0,-1-1,0 1,0-1,0 0,0 1,0-1,-1 0,1 0,-1 0,0-1,-1 1,1 0,-1 0,0 0,0 0,0-1,0 1,-1 0,0-3,0 3,1-1,-1 1,-1-1,1 1,0 0,-1 0,0 0,0 0,0 0,-1 0,1 0,-1 0,-1 0,2 2,0 0,-1 0,1 0,0 0,-1 1,1-1,-1 1,1 0,-1 0,0 0,1 0,-1 0,0 1,0-1,0 1,1-1,-1 1,0 0,0 0,0 1,-1-1,-1 2,1-1,-1 1,1 0,0 0,-1 0,1 0,0 1,0 0,0 0,1 0,-1 0,1 1,0-1,0 1,0 0,0 0,0 0,1 0,0 0,-1 3,-4 8,0 0,2 1,0 0,0 0,0 7,4-15,-1 0,2 1,-1-1,1 0,0 0,1 1,0-1,2 8,-2-14,-1 0,1 1,0-1,0 0,0 1,0-1,0 0,0 0,1 0,-1 0,0 0,1 0,0-1,0 1,-1 0,1-1,0 1,0-1,0 0,1 0,-1 0,0 0,0 0,1 0,-1 0,0-1,1 1,-1-1,0 0,1 1,-1-1,1 0,-1-1,0 1,0 0,0 0,0-1,-1 1,1-1,0 0,0 1,-1-1,1 0,-1 0,1 0,0 0,-1 0,0-1,1 1,-1 0,0-1,0 1,0 0,1-1,-2 0,1 1,0-1,0 0,2-4,-1 0,0-1,0 1,-1 0,0-1,1-3,0-21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44.58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61 66,'0'35,"-1"-17,0 0,2 0,0 1,2-1,1 9,-2-22,-1 0,1 0,0-1,0 1,0 0,1-1,0 1,0-1,0 0,0 0,0 0,1 0,0-1,0 0,0 1,0-1,0-1,1 1,-1 0,1-1,3 1,-5-2,0 1,0-1,0 0,1 0,-1-1,0 1,1-1,-1 1,0-1,1 0,-1 0,1-1,-1 1,0-1,1 0,-1 1,0-1,0-1,0 1,0 0,3-2,-3 0,0 0,0 0,0 0,0 0,0 0,-1 0,1-1,-1 1,0-1,0 0,0 0,-1 0,1 0,-1 0,0 0,0 0,0-3,2-9,-1 0,-1 0,0 0,-1-1,0 1,-2 0,0-4,1 15,0 1,0-1,0 1,-1-1,1 1,-1 0,0-1,0 1,-1 0,1 0,-1 1,0-1,0 0,0 1,-1 0,1 0,-1 0,0 0,0 0,0 1,0 0,0 0,0 0,0 0,-1 0,1 1,-1 0,-7-2,0 1,1 0,-1 1,0 1,0-1,0 2,-7 1,15-2,1 0,0 1,-1 0,1 0,0 0,0 0,0 0,0 0,0 1,0 0,0-1,1 1,-1 0,1 0,-1 1,1-1,0 0,-1 1,1 0,1-1,-1 1,0 0,1 0,-1 0,1 0,0 0,0 0,0 0,0 2,0 0,1 0,-1 0,1-1,0 1,0 0,0 0,1 0,0 0,0 0,0-1,0 1,1 0,0-1,0 1,0-1,0 0,1 0,0 0,0 0,0 0,0 0,0-1,1 0,0 1,0-1,0-1,0 1,0 0,0-1,1 0,-1 0,1 0,-1-1,1 0,0 1,0-2,0 1,-2-1,0 0,0 0,0 0,0-1,0 1,0-1,0 0,0 0,0 0,-1 0,1 0,0-1,-1 1,1-1,-1 0,1 0,-1 0,0 0,0 0,0 0,0 0,0-1,0 1,-1-1,1 1,-1-1,0 0,0 0,0 0,0 1,0-1,0-3,0 2,1-1,-1 0,-1 1,1-1,-1 0,0 0,0 1,0-1,0 0,-1 0,0 1,0-1,0 1,-1-1,0 1,0-1,0 1,0 0,0 0,-3-3,2 4,0 0,-1 0,1 1,-1-1,0 1,0 0,0 0,0 0,0 0,0 1,0-1,-1 1,1 0,0 1,-1-1,1 1,-1 0,1 0,-2 0,3 0,0 1,0-1,0 1,0 0,0-1,0 2,0-1,0 0,0 0,1 1,-1 0,0-1,1 1,0 0,-1 0,1 0,0 1,0-1,0 0,0 1,0 0,1-1,-1 1,1 0,0 0,0 0,0 0,0 0,0 2,0-1,1 1,-1 0,1 0,0 0,0 0,1 0,0 0,0-1,0 1,0 0,1-1,-1 1,1 0,0-1,-1-2,0 0,0-1,0 1,0 0,0-1,1 1,-1-1,0 1,1-1,-1 0,1 0,-1 1,1-1,0 0,0 0,-1 0,1-1,0 1,0 0,0-1,0 1,0-1,0 0,0 0,0 1,0-1,-1 0,1-1,0 1,0 0,0-1,0 1,0-1,0 1,0-1,0 0,1 0,-3 0,1 1,0 0,-1 0,1-1,0 1,-1 0,1-1,-1 1,1-1,0 1,-1-1,1 1,-1-1,0 1,1-1,-1 1,1-1,-1 1,0-1,1 0,-1 1,0-1,0 0,1 1,-1-1,0 0,0 0,0 1,0-1,0 0,0 1,0-1,0 0,0 0,-5-8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4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0,'744'0,"-717"0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47.70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252 0,'0'2,"-1"1,1-1,-1 1,0-1,0 0,0 1,0-1,0 0,-1 0,1 0,0 0,-1 0,0 0,1 0,-1-1,0 1,0-1,0 1,0-1,0 0,0 1,-1-1,1 0,0 0,-13 5,0 0,-1 0,-6 0,5-1,4-1,1 0,1 1,-1 0,1 1,0 0,0 1,0 0,8-4,0-1,0 1,0 0,0 0,1 0,-1 0,1 1,0-1,0 1,0-1,0 1,1 0,-1 0,1 0,0 0,0 0,1 0,-1 0,1 0,0 0,0 0,0 0,1 4,0-5,-1 1,2-1,-1 0,0 1,1-1,-1 0,1 0,0 0,0 0,0 0,0 0,1-1,-1 1,1-1,0 1,0-1,-1 0,2 0,-1 0,0-1,0 1,0-1,1 0,-1 1,0-2,1 1,-1 0,3-1,9 3,1-1,0 0,0-2,0 0,12-2,-23 2,-1-1,1 0,0 0,-1-1,1 1,-1-1,0 0,1 0,-1 0,0-1,0 1,0-1,-1 0,1 0,-1-1,1 1,-1-1,0 1,-1-1,1 0,-1 0,1 0,-1-1,0 1,0-3,1-1,0-1,-1 1,0 0,-1-1,0 0,0 1,-1-1,0 1,-1-1,1 0,-2 1,1-1,-3-5,3 10,-1 1,0-1,1 1,-1 0,-1 0,1 0,0 0,-1 0,0 0,1 1,-1-1,0 1,0 0,0 0,-1 0,1 0,0 0,-1 1,1 0,-1 0,0 0,1 0,-1 0,-1 0,-10-1,0 1,0 0,0 0,0 2,-8 1,19-2,1 0,-1 1,0-1,0 1,1 0,-1 0,0 1,1-1,-1 1,1-1,-1 1,1 0,0 1,0-1,0 0,0 1,0 0,1-1,-1 2,1-1,1-1,0 1,0-1,0 1,0 0,1 0,-1 0,1-1,-1 1,1 0,0 0,0 0,0 0,0-1,1 1,-1 0,1 0,0 0,0-1,0 1,0 0,0-1,1 1,-1-1,2 2,1 1,0 1,0-1,1 0,0 0,0-1,0 1,0-1,1 0,0 0,0-1,0 0,0 0,0 0,1-1,-1 0,1 0,0-1,-1 0,1 0,0 0,0-1,-1 0,1 0,0-1,0 0,3-1,-8 2,0-1,-1 1,1-1,0 1,-1-1,1 0,0 1,-1-1,1 0,-1 0,1 0,-1-1,0 1,1 0,-1 0,0-1,0 1,0-1,0 1,0-1,0 1,0-1,-1 0,1 1,0-1,-1 0,0 0,1 0,-1 0,-1 1,1-1,0 0,-1 0,1 1,-1-1,1 0,-1 1,0-1,0 1,0-1,0 1,0-1,0 1,0 0,-1-1,1 1,0 0,-1 0,1 0,-1 0,1 0,-1 0,1 0,-1 1,0-1,1 1,-1-1,-2 0,0-1,1 1,-1 0,0 0,0 0,0 1,0-1,0 1,0 0,1 0,-1 1,0-1,0 1,0 0,0 0,-1 0,4 0,1-1,0 0,0 1,0-1,0 1,1-1,-1 0,0 1,0-1,0 0,0 1,0-1,0 0,0 1,1-1,-1 0,0 1,0-1,0 0,1 0,-1 1,0-1,1 0,-1 0,0 1,0-1,1 0,-1 0,0 0,1 0,-1 1,0-1,1 0,-1 0,1 0,-1 0,0 0,1 0,-1 0,0 0,11 7,-11-4,0 1,1-1,-1 0,0 0,0 0,-1 0,1 0,-1 1,1-1,-2 1,1 0,-4 22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51.36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140 56,'-1'47,"-1"-27,2 1,0-1,1 1,1-1,1 0,2 4,-4-19,1 0,0 0,-1-1,2 1,-1-1,0 0,1 1,0-1,0 0,0-1,1 1,-1 0,1-1,0 0,0 0,0 0,0 0,0-1,1 0,-1 0,1 0,0 0,0-1,-1 1,1-1,0 0,2-1,-2 1,-1 0,1-1,0 1,0-1,-1 0,1-1,0 1,0-1,-1 0,1 0,0-1,-1 1,1-1,2-1,-4 0,0 1,0 0,0-1,0 0,-1 0,1 0,-1 0,1 0,-1 0,0 0,0-1,-1 1,1-1,-1 0,0 1,0-1,0 0,0-1,1-1,-1 0,0-1,0 1,0 0,-1 0,0 0,0 0,-1 0,1-1,-1 1,-1 0,1 0,-1 0,0 1,-1-1,1 0,-1 1,0-1,0 1,-1 0,0 0,0 1,0-1,0 1,-1-1,1 1,-1 1,0-1,0 1,-1 0,1 0,-1 0,1 1,-1 0,0 0,0 0,-2 0,-7-1,1 1,-1 0,0 1,1 0,-1 1,0 1,0 0,1 1,-10 3,19-4,0 1,0-1,0 1,0 0,0 1,1-1,-1 1,1 0,0 0,-1 0,1 1,1-1,-1 1,1 0,-1 0,1 0,0 1,0-1,1 1,0-1,-1 1,2 0,-1 0,0 0,1 0,0 0,0 1,1 0,-1-2,1 0,-1 0,1 1,0-1,1 0,-1 0,1 0,0 0,0 0,0 0,0 0,1 0,-1 0,1 0,0-1,0 1,1-1,-1 1,1-1,0 0,0 0,0 0,0 0,2 1,1-1,0 1,-1-1,2-1,-1 1,0-1,0 0,1-1,-1 1,1-1,-1 0,1-1,-1 0,1 0,-1 0,3-1,-3 0,0-1,0 1,-1-1,1 0,-1 0,0-1,1 0,-1 1,0-2,-1 1,1-1,0 1,-1-1,0-1,0 1,0-1,-1 1,1-1,-1 0,0 0,-1 0,1-1,-1 1,0-1,0 1,-1-1,0 0,1-5,0 3,-1 1,0 0,-1-1,1 1,-1 0,-1-1,0 1,0 0,0-1,-1 1,0 0,0 0,-1 0,0 0,0 0,0 1,-1-1,0 1,0 0,-1 0,0 1,-4-5,4 7,1-1,-1 1,1 1,-1-1,0 1,0 0,0 0,-1 0,1 1,0 0,0 0,-1 0,1 1,-1-1,1 1,-6 1,7 0,0-1,0 1,0 0,1 0,-1 0,0 1,1 0,-1-1,1 1,-1 0,1 1,0-1,0 1,0-1,0 1,0 0,1 0,-1 0,1 0,0 1,0-1,0 1,0 0,-3 7,2-1,0 1,0 0,1 1,0-1,1 0,0 1,1-1,0 0,2 11,-1-17,0 0,0 0,0 0,1 0,-1-1,1 1,0-1,1 1,-1-1,1 0,0 0,0 0,-1-1,1-1,-1 0,1 0,-1 0,1 0,0-1,-1 1,1-1,0 1,0-1,0 0,0 0,0-1,1 1,-1 0,0-1,0 0,0 0,2 0,0 0,0-1,0 0,-1 0,1 0,0-1,-1 1,1-1,-1 0,0 0,1-1,-1 1,0-1,0 0,-1 0,1 0,-1-1,1 1,-1-1,1-1,2-8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6:15.813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1415 11,'-1'0,"-1"1,0-1,1 1,-1-1,1 1,-1 0,1-1,0 1,-1 0,1 0,0 0,-1 0,1 0,0 1,0-1,0 0,0 0,-1 2,-19 31,13-21,-4 7,1-1,0 1,2 1,0 0,1 0,1 1,1 0,2 0,0 0,1 1,1-1,1 1,0 0,3 1,-2-19,1 0,0 0,0 0,1-1,0 1,0 0,0-1,0 0,1 1,-1-1,1 0,0 0,0 0,1-1,-1 1,1-1,0 0,0 0,0 0,0 0,0-1,0 1,1-1,0-1,-1 1,1 0,4 0,7 2,-1-1,1 0,0-1,0-1,1 0,-1-1,0-1,4-1,-14 2,-1-1,1 0,-1-1,1 1,-1-1,0 0,0 0,1 0,-2-1,1 0,0 0,0 0,-1-1,0 1,0-1,0 0,0 0,0-1,-1 1,1-3,1-2,0-1,-1 1,0-1,-1 0,0-1,-1 1,0 0,0-1,-1 1,-1-5,1 9,0-11,0-1,-2 0,0 1,0-1,-2 0,3 15,-1-1,0 0,0 0,0 0,-1 1,1-1,-1 1,0-1,0 1,0-1,-1 1,1 0,-1 0,1 0,-1 1,0-1,0 1,0-1,-1 1,1 0,-1 0,1 0,-1 1,-3-2,-14-1,-1 1,1 1,-1 1,0 0,1 2,-1 1,-5 1,21-2,-2 0,0 0,0 0,0 1,0 1,0-1,0 1,0 1,1-1,0 1,0 1,0-1,0 1,0 0,-4 6,8-8,-1 1,1 0,1-1,-1 1,0 0,1 1,0-1,0 0,0 1,0-1,1 1,0-1,0 1,0 0,0 0,1 0,0-1,0 1,0 0,1 0,-1-1,1 1,0 0,1-1,-1 1,1 1,1-1,-1 0,0-1,1 1,0-1,0 0,1 1,-1-2,1 1,-1 0,1-1,1 1,-1-1,0 0,1-1,-1 1,1-1,0 0,0 0,1 0,15 4,-1-1,1 0,0-2,6 0,0 0,-19-2,0 0,1 0,-1-1,0 0,0 0,0-1,0 0,5-1,-11 1,1 0,-1 0,1 0,-1-1,0 1,0 0,1-1,-1 0,0 1,0-1,-1 0,1 0,0 0,-1 0,1 0,-1 0,1-1,-1 1,0 0,0-1,0 1,-1-1,1 1,0-1,-1 0,0 1,1-1,-1-1,0 1,0-1,0 1,-1 0,1-1,-1 1,1 0,-1-1,0 1,0 0,-1 0,1 0,-1 0,1 0,-1 0,0 0,0 1,0-1,-1 1,1-1,0 1,-1 0,-1-1,0 0,0 0,0 1,0-1,0 1,-1 0,1 0,-1 1,1-1,-1 1,1 0,-1 0,0 1,-3-1,-14 3</inkml:trace>
  <inkml:trace contextRef="#ctx0" brushRef="#br0" timeOffset="8250.335">2133 6388,'-3'1,"1"0,0 0,-1 0,1 0,0 0,0 0,0 1,0-1,0 1,0 0,0-1,-1 2,-7 6,-4 2,-1-1,0 1,1 0,1 1,-2 3,10-10,0 1,1 0,0 0,0 0,1 1,0-1,0 1,0 0,1 0,0 0,0 0,1 2,0-4,0 0,0 0,1 0,0-1,0 1,0 0,0 0,1 0,0 0,0-1,0 1,1 0,0-1,-1 1,1-1,1 1,0 0,1 0,0 0,1 0,0-1,-1 0,2 0,-1 0,0 0,1-1,-1 0,1 0,0-1,0 1,1-1,-2-1,-1 0,0 0,1 0,-1 0,0-1,1 0,-1 0,1 0,-1-1,1 1,-1-1,0 0,0 0,1-1,-1 1,0-1,0 0,0 0,0 0,-1 0,1-1,-1 0,1 0,10-9,0-1,-1-1,0 0,7-13,-14 21,1-3,0-1,-1 1,0-1,0 0,-1 0,0-1,-1 0,0 0,1-9,-4 15,0 1,-1-1,1 0,-1 1,0-1,-1 1,1-1,-1 0,0 1,0-1,-1 1,1 0,-1-1,0 1,0 0,0 0,-1 0,1 0,-1 1,0-1,0 1,0-1,-1 1,1 0,-3-2,-6-3,-1 0,0 1,0 0,-1 0,0 2,0 0,0 0,-11-1,-9-1,-1 2,1 1,-8 2,36 1,-1 1,1 0,-1 0,1 1,-1 0,1 0,0 0,-1 1,1 0,0 0,-3 3,6-3,0 0,0 0,0 0,0 1,0-1,1 1,-1 0,1 0,0 0,0 0,0 0,0 0,1 1,-1-1,1 0,0 1,0-1,0 1,0 0,1-1,-1 1,1 0,-1 0,1 0,-1 0,1 0,0 0,0 0,1 0,-1 0,1 0,0 0,0 0,0 0,1-1,-1 1,1 0,0-1,0 0,0 1,1-1,-1 0,3 1,-1 0,0-1,1 0,0 0,0 0,0 0,0-1,0 0,1 0,-1 0,0-1,1 0,0 0,1 0,21 3,1-1,0-1,0-2,0-1,19-4,-44 5,0-1,1 0,-1-1,0 1,0-1,0 1,-1-1,1-1,0 1,-1 0,1-1,-1 0,1 0,-3 2,-1 0,1 1,0-1,-1 0,1 0,-1 0,1 1,-1-1,0 0,1 0,-1 0,0 0,0 0,1 0,-1 0,0 0,0 0,0 0,0 0,0 0,0 0,-1-1,1 1,-1-1,0 1,0-1,0 1,0-1,0 1,-1-1,1 1,0 0,-1 0,1 0,-1 0,1 0,-1 0,1 0,-1 0,0 0,-5-2,1 0,-1 1,1 0,-1 0,0 0,1 1,-1 0,0 1,0-1,0 1,0 0,0 1,0 0,0 0,1 0,-1 1,-3 1,7-2,-1 1,0 0,1 0,-1 0,1 0,-1 1,1-1,0 1,0 0,0 0,1 0,-1 0,1 0,-1 1,1-1,0 1,0 0,1-1,-1 1,1 0,0 0,0 0,0 0,0 0,1 0,0 0,0 0,0 0,0 3,1-3,-1 0,1 0,0 0,0 0,1 0,-1 0,1 0,0-1,0 1,0-1,0 1,1-1,-1 0,1 0,0 0,0 0,0-1,0 1,0-1,1 1,-1-1,1 0,0-1,-1 1,1-1,0 1,0-1,0 0,3 0,-3 0,0 0,0-1,1 0,-1 1,0-1,0 0,0-1,0 1,0-1,0 0,0 0,0 0,0 0,0-1,0 0,-1 0,1 0,-1 0,1 0,-1-1,0 1,0-1,0 0,0 0,0 0,-1 0,1-1,-1 1,1-3,0 0,0 0,-1 0,0 0,0-1,-1 1,0 0,0-1,0 1,-1-1,0 0,0 1,0-1,-1 1,0-1,-2-5,2 8,-1 0,0 1,1-1,-1 0,-1 1,1-1,0 1,-1 0,0 0,0 0,0 0,0 0,0 1,0-1,-1 1,1 0,-1 0,0 0,0 0,1 1,-1-1,0 1,0 0,-1 1,0-1,-3 0,1 0,0 1,-1 1,1-1,-1 1,1 0,0 0,-3 2,9-3,0 0,-1 0,1 1,0-1,0 0,0 1,-1-1,1 1,0-1,0 1,0 0,0-1,0 1,0 0,0 0,0 0,0-1,0 1,0 0,1 0,-1 1,0-1,1 0,-1 0,1 0,-1 0,1 0,0 1,-1-1,1 0,0 0,0 1,0-1,0 0,0 1,0-1,0 0,0 0,0 1,1-1,-1 0,0 0,1 0,-1 1,1-1,0 0,-1 0,1 0,0 0,0 0,0 0,11 14</inkml:trace>
  <inkml:trace contextRef="#ctx0" brushRef="#br0" timeOffset="11198.221">4341 38,'-15'0,"0"1,-1 0,1 0,-4 3,12-3,1 1,0 0,0 1,0 0,0 0,0 0,0 1,1-1,0 1,0 1,0 0,-3 3,0 1,1 0,0 0,1 1,0 0,0 0,1 1,0-1,1 1,0 0,1 0,1 1,-1-1,2 1,-1 10,1-14,1 1,-1-1,2 0,-1 0,1 0,1 0,-1 1,1-2,1 1,-1 0,2 0,-1-1,1 0,0 1,0-1,1-1,0 1,0-1,0 0,1 0,0 0,7 4,-10-7,0-1,1 0,-1 0,1 0,-1 0,1 0,0-1,0 0,0 0,0 0,0 0,0 0,0-1,0 0,0 0,0 0,0 0,0-1,0 1,0-1,0 0,0 0,-1-1,1 1,0-1,0 0,-1 0,1 0,-1 0,0-1,0 1,0-1,0 0,0 0,1-1,4-7,0 0,0 0,-1-1,-1 1,0-2,-1 1,0-1,0 0,-2 0,1-2,2-11,-1 0,-1-1,-2 1,0 0,-2-1,-3-24,2 47,1 1,-1 0,0-1,0 1,0 0,0 0,-1 0,1 0,-1 0,0 0,0 0,0 1,0-1,0 1,-1-1,1 1,-1 0,1 0,-1 0,0 0,0 0,0 1,0-1,0 1,0 0,-1 0,1 0,-2 0,-10-1,0 0,0 1,-1 1,1 0,-13 2,9-1,12 0,0 0,0 1,0-1,0 1,0 1,0-1,1 1,-1 1,1-1,0 1,-1 0,2 0,-1 1,1 0,-1 0,1 0,0 0,1 1,0 0,0 0,-3 4,4-4,0 0,1 0,-1-1,1 1,0 1,0-1,1 0,0 0,0 1,0-1,1 1,0-1,1 0,-1 1,1-1,0 0,0 1,1-1,0 0,0 0,1 0,-1 0,1-1,4 6,-2-4,1 0,-1 0,1 0,1-1,-1 0,1-1,0 1,1-1,-1 0,1-1,0 0,0 0,0-1,5 1,-9-3,0 1,1-2,-1 1,1 0,-1-1,1 0,-1 0,1 0,-1-1,1 1,-1-1,0 0,1-1,-1 1,0-1,0 1,0-1,0-1,0 1,0 0,0-1,-1 0,0 0,1 0,-1 0,0-1,0 1,2-4,0-3,1 0,-2-1,1 0,-1 0,-1 0,0 0,-1 0,0-1,0 1,-1-1,-1 1,0-1,0 1,-2-1,1 1,-1-1,-3-8,4 17,0 1,0 0,0-1,0 1,0 0,-1 0,1 0,-1 0,0 0,1 0,-1 0,0 0,0 1,0-1,0 1,0-1,-1 1,1 0,0 0,0 0,-1 0,1 0,-1 1,1-1,-1 1,1-1,-1 1,1 0,-1 0,0 0,-1 0,0 1,0 0,-1 0,1 0,0 1,0-1,0 1,0 0,0 0,0 1,0-1,0 1,1-1,0 1,-1 0,1 1,0-1,-2 4,-11 19,2 0,-12 28,4-7,21-46,0 1,0 0,0 0,0 0,1 0,-1 0,0 0,1 0,-1 0,1 0,0 0,0 0,0 0,0 0,0 0,0 0,0 0,1 0,-1 0,1 0,0 0,-1 0,1 0,0 0,1 0,-1-1,1 0,0 0,-1 0,1 0,0 0,0 0,-1 0,1-1,0 1,0-1,0 1,0-1,0 0,0 0,0 0,0 0,0 0,0 0,0-1,-1 1,1 0,0-1,0 0,2 0,0-1,1 0,-1 0,0 0,1 0,-1-1,0 0,0 0,-1 0,1 0,-1-1,1 1,-1-1,0 0,-1 0,1 0,-1 0,1-1,-1 0,11-23</inkml:trace>
  <inkml:trace contextRef="#ctx0" brushRef="#br0" timeOffset="21359.082">5114 6306,'-54'-2,"34"1,1 0,-1 1,0 1,0 1,0 0,1 2,-12 3,27-5,0 0,1 0,-1 1,0-1,1 1,-1-1,1 1,0 0,0 1,0-1,1 0,-1 1,1 0,0-1,0 1,0 0,0 0,0 0,1 0,0 1,0-1,0 0,1 1,-1-1,1 0,0 3,0-2,0 0,0-1,0 1,1-1,0 1,0 0,0-1,0 0,1 1,0-1,0 0,0 0,0 1,0-2,1 1,0 0,0 0,0-1,0 0,1 0,-1 0,1 0,0 0,3 2,3-1,1-1,-1 1,1-2,0 0,-1 0,1 0,0-2,0 1,0-1,0-1,0 0,0-1,-1 0,5-1,-13 2,0 0,0 0,0 0,0 0,0 0,0 0,0-1,-1 1,1-1,0 1,-1-1,0 0,1 1,-1-1,0 0,0 0,0 0,0 0,0 0,0 0,0 0,-1 0,1 0,-1-1,0 1,1 0,-1 0,0 0,0-1,-1 1,1 0,0 0,-1 0,1-1,-1 1,0 0,0 0,0 0,0 0,0 0,0 0,0 1,0-1,-1 0,1 0,-1 1,0-1,1 1,-1 0,0-1,0 1,0 0,0 0,0 0,0 0,0 0,-10-3,1 0,-1 1,1 1,-1 0,0 0,0 1,0 0,0 1,0 1,0 0,0 0,-11 4,21-5,1 0,0 1,-1-1,1 1,0-1,-1 1,1-1,0 1,-1 0,1 0,0 0,0 0,0 0,0 0,0 0,0 0,0 0,0 0,0 0,1 0,-1 1,0-1,0 1,2 0,-1-1,0 0,0 0,1 0,-1 0,1 0,-1 0,1 0,-1 0,1 0,-1 0,1 0,0-1,0 1,-1 0,1 0,0 0,0-1,0 1,0-1,0 1,0-1,0 1,0-1,0 1,0-1,0 0,0 1,0-1,0 0,1 0,25 5,0-1,0-1,0-1,0-1,1-2,12-2,8-6,-31-1,-17 9,1 1,-1-1,0 1,0-1,0 1,0-1,0 1,0-1,-1 1,1-1,0 1,0-1,0 1,0-1,0 1,-1-1,1 1,0 0,0-1,-1 1,1-1,0 1,-1 0,1-1,-1 1,1 0,0-1,-1 1,1 0,-1-1,1 1,-1 0,1 0,-1 0,1 0,-1-1,-7-2,0-1,0 1,0 0,0 1,0 0,-1 0,0 1,-2-1,-76-1,66 3,11-1,0 1,0 1,0 0,0 0,0 1,-8 2,15-3,1 0,-1 0,1 0,0 0,-1 0,1 1,0-1,0 1,0-1,0 1,0 0,0 0,1 0,-1 0,1 0,-1 0,1 0,0 1,0-1,0 1,0-1,0 0,0 1,1-1,-1 1,1 0,0-1,-1 3,1-2,1 0,-1 0,0 0,1 0,0 0,0-1,0 1,0 0,0 0,0-1,1 1,-1-1,1 1,0-1,-1 0,1 1,0-1,1 0,-1 0,0-1,0 1,1 0,-1-1,1 1,0-1,-1 0,1 0,0 0,0 0,2 0,10 3,0-1,0-1,0 0,0-1,6 0,-13-1,-1-1,1 0,0 0,0 0,-1-1,1-1,-1 1,1-1,-1 0,0-1,0 1,0-1,-1-1,1 0,-1 1,0-2,-1 1,-2 2,0 0,0 0,-1 0,0 0,1-1,-1 1,-1 0,1-1,0 0,-1 1,0-1,1 0,-2 0,1 0,0 0,-1 0,0 0,0 0,0 0,0 0,0 0,-1 1,0-1,0 0,0 0,0 0,-1 0,1 1,-1-1,0 1,0-1,0 1,-1 0,0-1,-4-3,1 1,-1-1,0 1,-1 1,0-1,0 1,0 1,0-1,-1 1,1 1,-1 0,0 0,0 1,0 0,-1 0,-7 0,12 2,-1 0,1 0,0 0,0 0,0 1,0 0,0 0,1 0,-1 1,0 0,0 0,1 0,-1 0,-1 2,3-2,0 1,0 0,0-1,1 1,-1 0,1 1,0-1,0 0,0 1,0-1,1 1,-1-1,1 1,0 0,0 0,0-1,1 1,-1 0,1 0,0 2,0-3,0-1,0 1,0-1,0 1,1-1,-1 1,1 0,0-1,-1 0,1 1,0-1,1 1,-1-1,0 0,1 0,-1 0,1 0,0 0,-1 0,1 0,2 1,0 0,1 0,-1-1,0 1,1-1,-1 0,1 0,0-1,0 1,1-1,10 2,0-1,0 0,0-1,1-1,-1-1,2 0,-13 0,0 0,1 0,-1 0,0-1,0 1,0-1,0 0,-1 0,1-1,0 0,-1 0,0 0,0 0,0-1,0 1,0-1,-1 0,1 0,-1 0,0-1,0 1,-1-1,1 0,-1 1,0-1,-1 0,2-4,-2 3,1 0,-1 0,-1 0,1 0,-1 0,0 0,-1-1,1 1,-1 0,0 0,-1 0,1 0,-1 0,-1 0,1 1,-1-1,0 1,0-1,0 1,-1 0,0 0,0 1,-2-2,-1 0,-1 0,0 1,0 0,0 0,0 1,-1 0,0 1,0 0,0 0,0 1,0 0,0 1,-1-1,1 2,-3 0,9-1,-1 1,1 0,0 0,-1 1,1-1,-1 1,1 0,0-1,-1 2,1-1,0 0,0 1,0-1,0 1,0 0,0 0,1 0,-1 0,0 0,1 1,0-1,-1 1,1 0,0 0,1-1,-1 1,0 1,1-1,0 0,-1 0,1 0,1 1,-1-1,0 0,1 1,0-1,-1 1,1-1,1 1,-1-1,0 0,1 1,0 0,-1 0,1 1,0-1,0 0,0 0,1-1,-1 1,1 0,0 0,2 1,8 11</inkml:trace>
  <inkml:trace contextRef="#ctx0" brushRef="#br0" timeOffset="2484.18">1690 1806,'-26'0,"1"-1,0 1,0 2,1 0,-20 5,38-6,1 0,0 1,0-1,0 1,0 0,0 1,0-1,1 1,-1 0,1 0,-1 0,1 1,0-1,1 1,-1 0,1 0,-1 1,1-1,0 1,1-1,-1 1,1 0,0 0,0 2,1-5,0 0,1 0,-1 0,1 0,0 0,0 1,0-1,0 0,0 0,0 0,1 0,-1 1,1-1,-1 0,1 0,0 0,0 0,0 0,0 0,0-1,0 1,0 0,1 0,-1-1,1 1,-1-1,1 1,0-1,0 0,-1 1,1-1,0 0,0 0,0-1,0 1,0 0,0-1,0 1,1-1,-1 1,13 2,1 0,-1-1,1-1,-1 0,5-1,-10 0,2 0,6 1,0-1,0-1,0-1,0 0,7-3,-21 4,1 0,-1 0,0-1,0 0,0 0,0 0,0 0,0 0,0-1,-1 0,1 0,-1 0,0 0,0 0,0-1,0 1,-1-1,1 0,-1 0,0 0,0 0,-1 0,1 0,0-1,0-5,0 0,0 0,-1 0,0 0,-1 0,0-1,0 1,-1 0,-1 0,-1-4,3 10,-2-1,1 1,0 0,-1 0,0-1,0 1,0 0,0 1,-1-1,0 0,0 1,1 0,-2-1,1 1,0 0,-1 0,1 1,-1-1,0 1,0 0,0 0,0 0,0 1,-3-1,-12-2,1 0,-1 2,0 1,0 0,0 1,0 1,0 1,0 0,-8 4,19-3,0 0,1 0,-1 1,1 0,0 1,0 0,1 0,-1 0,1 1,-2 2,-6 7,0 1,1 0,-6 11,15-21,0 1,0 0,1-1,0 1,0 0,0 1,1-1,0 3,1-8,1 1,0-1,0 1,0-1,0 1,0-1,0 1,0 0,1-1,0 1,-1-1,1 0,0 1,0-1,0 0,1 1,-1-1,0 0,1 0,-1 0,1 0,0 0,0 0,0-1,0 1,0 0,6 2,0 0,0 0,0 0,0-1,1 0,-1-1,1 0,0-1,0 1,0-2,3 1,1 0,0-1,0-1,0 0,0-1,0 0,-1-1,6-2,-11 2,0 0,0 0,0 0,0-1,-1 0,0-1,0 0,0 0,0 0,-1 0,0-1,0 0,0 0,-1 0,0-1,0 1,-1-1,0 0,0 0,0 0,-1-1,0 1,0-1,-1 1,0-1,-1 1,1-1,-1 0,-1 1,0-1,0 1,-1-5,1 8,-1 0,0 0,0 1,0-1,0 1,0-1,-1 1,1 0,-1 0,0 0,0 0,0 0,0 1,-1 0,1-1,-1 1,1 0,-1 1,0-1,0 1,0 0,0-1,-3 1,-11-3,-1 2,0 0,0 1,-11 0,26 1,-8 0,0 0,0 1,0 0,0 1,1 0,-1 1,1 0,-6 3,12-4,1 0,-1 0,1 1,0 0,0 0,0 0,0 0,1 1,0 0,-1-1,1 1,0 1,1-1,-1 0,1 0,0 1,0 0,0-1,0 1,1 0,-1 2,2-4,-1 0,1-1,-1 1,1 0,0 0,0 0,0 0,0-1,0 1,1 0,-1 0,1 0,0-1,0 1,0 0,0-1,0 1,1-1,-1 1,1-1,0 0,1 2,1 0,0 0,1-1,-1 0,1 0,0 0,0-1,0 0,0 1,0-2,0 1,5 0,6 1,-1 0,1-2,0 1,-1-2,1 0,0-1,-1-1,5-1,21-12,-29 9</inkml:trace>
  <inkml:trace contextRef="#ctx0" brushRef="#br0" timeOffset="14263.952">4397 1584,'-1'5,"0"0,0-1,0 1,-1 0,0-1,0 0,0 1,0-1,-1 0,0 0,0 0,0 0,0-1,-2 2,-11 15,11-13,-12 18,0 0,-10 22,23-38,0 1,0-1,1 0,0 1,1 0,0 0,0 0,1 0,1 0,0 4,0-11,0 0,1 0,0 0,-1 0,1-1,0 1,0 0,1 0,-1-1,0 1,1-1,0 1,-1-1,1 0,0 0,0 1,0-1,1-1,-1 1,0 0,1 0,-1-1,1 0,0 1,-1-1,1 0,0 0,0-1,0 1,0 0,0-1,2 0,13 2,-1-1,1 0,0-1,-1-2,1 0,-16 2,4 0,0-1,-1 0,1 0,0 0,-1-1,1 0,-1 0,0 0,1-1,-1 0,0 0,0 0,-1-1,1 1,-1-1,0 0,0-1,0 1,0-1,-1 0,2-3,0-1,0-1,-1 1,-1 0,0-1,0 0,-1 0,0 0,0 0,-2 0,1-2,0-2,-1 0,0-1,-1 1,0 0,-2 0,1 0,-2 0,0 0,0 0,-2 1,1 0,-2 0,1 2,-1 1,0 0,-1 0,0 0,0 1,-1 1,0-1,-1 1,0 1,0 0,-1 0,0 1,-10-4,7 4,0 0,0 2,0 0,-1 0,0 1,1 1,-1 1,0 0,0 1,-1 0,13 1,0-1,0 1,-1 0,1 0,1 0,-1 0,0 0,0 1,0-1,1 1,-1 0,0-1,1 1,0 1,-1-1,1 0,0 1,0-1,1 1,-1-1,0 1,1 0,-1 0,1-1,0 1,0 0,0 0,1 0,-1 1,1-1,-1 1,-1 15,0 1,1-1,2 1,1 15,-1-8,0-13,-1-1,2 1,0 0,0-1,5 14,-5-21,1 0,0 0,0 0,0-1,1 1,0-1,0 0,0 0,1 0,-1-1,1 1,0-1,4 2,6 4,1 0,0-1,0-1,1-1,0-1,0 0,0-1,1 0,0-2,0 0,0-1,0-1,0-1,0 0,0-1,9-2,-21 1,-1 1,1-1,-1 1,1-1,-1-1,0 1,0-1,0 0,1-1,-4 3,-1-1,1 1,0 0,-1-1,1 0,-1 1,1-1,-1 0,0 1,0-1,0 0,0 0,0 0,0 0,-1 0,1 0,-1 0,1 0,-1 0,0-1,1 1,-1 0,0 0,-1 0,1 0,0 0,-1 0,1 1,-1-1,0 1,0-1,1 1,-1-1,0 1,0 0,-1 0,1-1,0 1,0 0,0 0,-1 0,1 0,-1 0,1 0,-1 1,1-1,-1 0,1 1,-1-1,0 1,-42-8,37 7,-109-8,99 8,-1 1,0 2,1-1,-1 2,-8 2,24-4,-1 0,0 0,1 0,0 0,-1 0,1 0,0 1,-1-1,1 1,0 0,0-1,0 1,0 0,1 0,-1 0,1 1,-1-1,1 0,-1 0,1 1,0-1,0 1,0-1,1 1,-1 0,0 1,1-2,0 0,0 0,1 0,-1 1,0-1,1 0,-1 0,1 0,0 0,0-1,-1 1,1 0,0 0,1 0,-1-1,0 1,0 0,1-1,-1 0,1 1,0-1,-1 0,1 1,0-1,0 0,-1 0,1 0,0-1,0 1,0 0,0-1,0 0,0 1,1-1,1 1,0 0,0-1,0 0,0 0,0 0,0 0,0 0,0-1,0 0,0 0,0 0,0 0,0 0,-1-1,1 0,0 0,-1 0,0 0,1 0,-1-1,0 1,0-1,0 0,-1 0,1 0,-1-1,1 1,-1 0,0-1,-1 1,1-2,1 0,-1-1,0 1,0-1,-1 0,1 0,-1 0,-1 0,1 0,-1 0,0 0,0 0,-1 0,0 0,0 0,0 0,-1 1,0-1,0 0,0 1,-1-1,0 1,-2-3,0 1,-1 1,0-1,0 1,0 0,-1 1,0-1,0 1,0 1,-1-1,-7-2,13 6,0 0,0 0,0 0,-1 0,1 0,0 0,-1 1,1 0,0-1,-1 1,1 0,-1 0,1 0,-1 0,1 0,0 1,-1-1,1 1,-1 0,1-1,0 1,0 0,-1 1,1-1,0 0,0 0,0 1,0-1,1 1,-1 0,0 0,1-1,-1 1,1 0,-1 0,1 1,0-1,0 0,0 0,0 0,1 1,-1-1,0 2,-2 10,1 0,0-1,1 1,0 0,2 1,-1-1,2-1,0 1,0 0,5 12,8 28,3-1,3 1,-21-53,8 18,1 1,1-1,1-1,0 0,9 9,-11-15</inkml:trace>
  <inkml:trace contextRef="#ctx0" brushRef="#br0" timeOffset="17626.064">4783 3738,'-82'-1,"-93"2,172-1,-1 1,1-1,0 0,-1 1,1 0,-1 0,1 0,0 0,0 0,0 1,0-1,0 1,0 0,0 0,0 0,0 0,1 1,-1-1,0 2,0 0,1 1,-1 0,1-1,0 1,0 0,1 0,0 0,0 1,0-1,0 0,1 0,0 3,-1 8,1 0,0-1,1 1,1 0,1-1,0 1,1-1,1 0,0 0,3 6,-4-13,0-1,1 1,0-1,0 0,0 0,1-1,0 1,0-1,0-1,1 1,0-1,0 0,1-1,-1 1,1-1,0-1,0 0,0 0,5 1,-3-2,0 1,1-2,-1 0,0 0,0 0,1-2,-1 1,0-1,0-1,1 1,-1-2,0 0,-1 0,1 0,3-3,-6 2,-1 0,1 0,-1 0,0-1,0 0,0 0,-1-1,0 0,0 0,0 0,-1 0,0-1,0 0,0 0,-1 0,0 0,-1 0,1-1,-1 1,0-6,0 4,-1 0,1 0,-2-1,1 1,-2 0,1 0,-1 0,0-1,-1 1,0 0,-1 0,1 1,-2-1,1 1,-1-1,-1 1,1 0,-1 0,-1 1,1 0,-1 0,-1 0,1 1,-1-1,0 2,-1-1,1 1,-7-3,-7-5,0 1,-1 1,0 2,-1 0,0 1,-1 1,0 1,0 1,0 2,0 0,-14 1,33 2,0 0,1 1,-1 0,0-1,1 2,-1-1,1 0,0 1,-1 0,1 0,0 1,0-1,0 1,0-1,1 1,-1 0,1 1,-1-1,1 1,0-1,1 1,-1 0,0 0,1 0,0 1,0-1,1 0,-1 1,1-1,0 1,0 1,-3 10,2 1,0 0,1-1,0 1,2 0,0 0,0-1,3 8,-3-20,0-1,0 1,1 0,-1-1,1 1,0-1,0 1,0-1,0 0,1 0,-1 0,1 0,0 0,0-1,0 1,0-1,0 0,0 0,1 0,-1 0,1-1,-1 1,1-1,2 1,11 3,1-1,0-1,0 0,13-1,-26-1,86 5,6-3,-59-4,1-1,0-2,32-7,-65 9,1 1,-1-2,0 1,0 0,0-1,0-1,1 1,-6 2,0 1,-1-1,1 1,0-1,0 1,-1-1,1 0,0 1,-1-1,1 0,-1 1,1-1,-1 0,1 0,-1 1,1-1,-1 0,0 0,1 0,-1 0,0 0,0 0,0 1,0-1,0 0,0 0,0 0,0 0,0 0,0 0,0 0,-1 0,1 1,0-1,0 0,-1 0,1 0,-1 0,1 1,-1-1,1 0,-1 1,0-1,1 0,-1 1,0-1,1 0,-1 1,0-1,0 1,1 0,-1-1,0 1,0-1,-17-9,0 0,0 1,-1 1,-1 1,1 0,-1 2,0 0,0 1,0 1,-1 1,-12 1,28 1,0 1,-1-1,1 2,0-1,0 0,1 1,-1 0,0 0,0 1,-2 1,6-4,0 1,0-1,0 1,0-1,1 1,-1-1,0 1,0 0,1-1,-1 1,0 0,1 0,-1-1,0 1,1 0,-1 0,1 0,0 0,-1 0,1 0,0 0,-1 0,1 0,0 0,0 0,0 0,0 0,0 0,0 0,0 0,0 0,0 0,1 0,-1 0,0 0,1 0,-1 0,0-1,1 1,-1 0,1 0,0 0,-1 0,1-1,0 1,-1 0,1-1,0 1,0 0,0-1,-1 1,1-1,0 1,0-1,0 0,1 2,0-1,0 0,0 0,0 1,1-2,-1 1,0 0,0 0,1-1,-1 1,0-1,1 0,-1 0,1 0,-1 0,0 0,1 0,-1-1,0 1,1-1,-1 1,0-1,0 0,1 0,-1 0,0 0,0-1,0 1,0 0,-1-1,1 1,0-1,0 0,-1 0,1 0,-1 0,1 0,-1 0,1 0,-1-1,0 1,0 0,0-1,0 1,0-1,-1 1,1-1,-1 1,1-1,-1 1,0-1,0 0,0 1,-1-1,1 1,-1-1,1 1,-1-1,0 1,0-1,0 1,0-1,0 1,0 0,-1 0,1 0,-1 0,-1-2,-4-2,0 1,0-1,0 1,-1 1,1-1,-1 1,0 1,-1-1,1 1,0 1,-1 0,-5-1,2 0,0 2,0 0,0 0,0 1,1 0,-1 1,0 0,0 1,-2 1,11-2,-1 1,1 0,0-1,0 1,-1 0,1 1,0-1,1 0,-1 1,0-1,1 1,-1 0,1 0,0 0,0 0,0 1,1-1,-1 0,1 1,0-1,-1 1,1 3,-1-1,1 0,0 1,0 0,0-1,1 1,0-1,1 1,-1 0,1-1,0 1,1-1,1 4,-2-8,1 1,-1 0,1-1,0 1,0-1,0 0,1 0,-1 0,0 0,1 0,-1 0,1-1,0 1,-1-1,1 1,0-1,0 0,0 0,0-1,0 1,3 0,12 2,0-1,0-1,7-1,-8 1,40 0,-5-2</inkml:trace>
  <inkml:trace contextRef="#ctx0" brushRef="#br0" timeOffset="5749.338">1663 3959,'1'5,"1"-1,-1 0,1 0,0 0,0 0,0 0,0 0,1 0,0-1,0 1,0-1,0 0,0 0,2 1,2 4,1-1,0 1,0-1,0-1,1 0,0 0,0 0,1-1,-1-1,1 0,0 0,0-1,1 0,-1-1,1 0,-1 0,1-1,0-1,-1 0,6 0,-14 0,1-1,-1 1,0 0,1-1,-1 1,0-1,0 0,0 0,0 0,0 0,0 0,0 0,0 0,0-1,0 1,0-1,-1 1,1-1,-1 0,1 0,-1 0,0 0,0 0,0 0,0 0,0 0,0 0,0-1,-1 0,1-1,-1 1,0 0,0 0,0 0,-1 0,1 0,-1-1,0 1,0 0,0 0,0 0,0 0,0 1,-1-1,0 0,1 1,-1-1,0 1,-2-2,-5-6,-1 0,-1 1,0 0,0 1,-1 0,0 1,0 0,0 1,-14-4,17 6,-2 1,1 0,0 0,-1 1,1 1,-1 0,1 0,-1 1,1 1,-1-1,0 2,1-1,-5 3,12-4,0 1,1 0,-1-1,1 1,0 0,-1 0,1 1,0-1,0 0,-1 1,1-1,0 1,1 0,-1-1,0 1,0 0,1 0,-1 1,1-1,0 0,-1 0,1 1,0-1,0 0,1 1,-1-1,0 1,1-1,0 1,-1 0,1-1,0 1,0-1,1 1,-1 2,2-1,-1 1,0-1,1 0,0 0,0 0,0 0,0 0,1 0,-1 0,1-1,0 1,0-1,1 0,-1 0,0 0,1 0,0-1,0 0,0 1,0-1,10 4,0-1,0-1,1 0,-1-1,1 0,0-1,0-1,0-1,0 0,-1 0,1-2,13-2,-25 3,0 0,0-1,0 1,0-1,0 1,-1-1,1 0,-1 0,1 0,-1 0,0-1,0 1,0-1,0 1,0-1,-1 0,1 1,-1-1,1 0,-1 0,0 0,0 0,-1 0,1-1,-1 1,1 0,-1 0,0-3,0-2,0 1,-1 0,0-1,0 1,0 0,-1 0,0-1,0 2,-1-1,0 0,0 0,-2 0,-5-7,-1 0,-1 1,0 1,-1 0,0 1,-1 0,0 1,-1 0,0 2,-1 0,1 0,-2 1,1 1,-1 1,1 0,-9 0,21 4,0 0,1 1,-1-1,0 1,0 0,0 0,0 0,0 1,0-1,0 1,0 0,1 0,-1 0,0 1,1-1,-1 1,1 0,-3 2,0 0,1 1,0 1,0-1,0 1,0 0,1 0,0 1,0-1,-1 4,-29 66,31-68,0 0,1 0,0 0,1 0,-1 1,2-1,-1 0,1 8,1-14,-1 0,1 0,-1 0,1 0,0 0,0 0,0 0,0 0,0 0,0-1,1 1,-1 0,1-1,-1 1,1-1,-1 1,1-1,0 0,0 0,-1 0,1 0,0 0,0 0,0 0,0-1,0 1,0-1,1 1,9 1,1 0,-1 0,0-2,8 1,-11-1,117 0,29-7,-148 7,-1-1,1 1,0-1,0-1,-1 1,1-1,-1-1,1 1,2-2,-9 3,1 1,0-1,-1 1,1-1,-1 1,1-1,-1 0,1 1,-1-1,1 1,-1-1,0 0,1 0,-1 1,0-1,0 0,0 1,1-1,-1 0,0 0,0 1,0-1,0 0,0 0,0 0,0 1,-1-1,1 0,0 1,0-1,-1 0,1 0,0 1,-1-1,1 0,0 1,-1-1,1 1,-1-1,1 0,-1 1,1-1,-1 1,0-1,1 1,-1 0,0-1,-31-21,12 13,1 1,-2 2,1 0,-1 0,0 2,0 1,0 1,0 0,0 2,-6 1,24-2,0 1,0 0,-1 1,1-1,0 1,0-1,0 1,0 0,0 0,0 0,0 1,0-1,0 1,1-1,-1 1,0 0,1 0,-1 0,1 0,0 1,0-1,0 1,0-1,0 1,1 0,-2 3,1 0,0 0,1 0,-1 1,1-1,1 0,-1 1,1-1,0 0,1 1,-1-1,1 1,-1-4,1 0,-1 0,1 0,-1 0,1 0,0 0,0 0,0 0,1 0,-1-1,1 1,-1 0,1-1,0 1,0-1,0 0,0 0,0 1,1-1,-1-1,1 1,-1 0,3 0,-2-1,-1 0,1-1,0 1,0-1,0 0,-1 1,1-1,0-1,0 1,0 0,-1-1,1 1,0-1,0 0,-1 0,1 0,0 0,-1-1,0 1,1-1,-1 1,0-1,1 0,-1 0,1-2,6-5,-1 0,-1-1,1-1,-1 1,-1-1,0-1,-1 1,0-1,0 0,1-9,1-5,-1 1,-1-1,-2 0,1-20,-4 40,0 1,0-1,0 0,-1 1,1-1,-1 1,-1-1,1 1,-1-1,0 1,0 0,-1 0,-2-4,3 6,-1 0,1 1,-1-1,1 1,-1-1,0 1,0 0,0 1,0-1,-1 0,1 1,0-1,-1 1,1 0,-1 1,1-1,-1 0,1 1,-1 0,0 0,-3 0,3 0,0 0,-1 0,1 1,0-1,-1 1,1 0,0 0,0 1,0-1,0 1,0 0,0 0,0 0,1 1,-1-1,1 1,-1 0,1 0,0 0,0 0,1 1,-1-1,1 1,-1 0,1-1,0 1,0 0,1 0,-1 0,1 1,0-1,0 0,-3 19,1-1,1 0,1 1,1-1,2 20,0-14,-2 12,0-17,1-1,1 1,4 21,0-21</inkml:trace>
  <inkml:trace contextRef="#ctx0" brushRef="#br1" timeOffset="40775.917">2326 2855,'29'-3,"0"0,0-2,-1-1,25-8,4 0,6-2,-5 1,0 3,17 0,38 2,1 4,0 6,35 8,-110-5,0 3,0 1,0 2,-1 2,22 10,-33-10,0 1,-1 1,-1 1,0 2,-1 0,-1 2,20 19,-37-31,0 1,-1-1,0 1,0 0,0 1,-1-1,0 1,-1 0,0 0,0 0,-1 0,1 1,-2-1,1 8,4 5,0-1,1-1,1 1,8 13,-7-15,0 1,-1 0,-2 1,0 0,1 5,2 49,-2 1,-4 0,-6 61,3-126,-1 1,-1 0,0 0,0-1,-1 1,0-1,-1 0,0 0,0 0,-1 0,0-1,-1 0,0 0,-1 0,0-1,0 0,-1 0,0-1,0 0,-1 0,1-1,-6 3,-69 42,-52 22,58-33,3 3,-26 21,77-47,-16 11,0-1,-29 14,52-34,1 0,-2 0,1-1,-1-2,0 1,0-2,0 0,0-1,-4-1,-17 0,-1-1,1-3,0-1,-1-1,2-3,-1-1,-4-3,14 3,0-3,0 0,1-1,0-2,2-1,-1-1,2-1,1-1,-7-7,3-2,2 0,1-1,1-1,2-1,0-2,-13-30,10 12,3-2,2 1,2-2,-2-21,10 33,3 0,2 0,0-24,7-130,0 80,-3 66,-1 8,3 0,2-9,-2 38,0 0,1 0,0 0,1 0,1 0,0 1,1 0,7-12,1 4,0 0,2 1,0 1,1 0,1 1,14-11,24-23,-34 31</inkml:trace>
  <inkml:trace contextRef="#ctx0" brushRef="#br1" timeOffset="42439.911">1718 2468,'12'1,"-1"0,1 0,0 1,-1 1,0 0,1 0,-1 1,3 2,18 9,0 2,0 2,1 0,26 12,90 33,-135-59,0 0,1 0,8 0,38 13,-58-16,0 0,0 0,0 0,0 1,0-1,-1 0,1 1,-1 0,0 0,0 0,0 0,0 0,0 0,-1 0,1 0,-1 1,0-1,0 1,0-1,-1 1,1-1,-1 3,2 13,-1 0,-1 0,-1 16,-1-10,-3 251,4-247</inkml:trace>
  <inkml:trace contextRef="#ctx0" brushRef="#br1" timeOffset="45641.875">1166 2662,'2'-49,"1"1,3-1,2 1,2 1,2 0,2 0,2 1,12-21,10-11,3 2,3 1,3 2,19-17,-43 61,0 1,3 1,0 0,1 3,2 0,0 2,1 1,30-15,-36 26,0 1,0 1,1 2,0 0,1 2,-1 0,23 1,66-12,112-31,1-1,132-7,-252 39,-1-5,8-6,-95 22,0-1,0 1,1 1,-1 1,1 0,-1 2,1 0,0 2,-1 0,1 1,-1 0,0 2,0 0,0 2,17 7,226 121,-142-69,-39-22,-1 4,-3 3,52 45,-89-62,-1 2,-2 1,-2 2,-1 2,-2 0,-2 3,7 16,-14-13,-2 2,-2 0,10 45,6 14,6 6,5-2,5-2,4-2,6-2,-33-58,-3 1,6 19,-16-40,0-1,2 0,2 2,-2-5,-1 2,-1 0,9 22,-8-7,-3 1,-1 0,-3 1,3 29,-4 0,-3 0,-3 34,-3-71,-2 0,-1-1,-2 0,-1 0,-2 0,-1-1,-11 23,-1-9,-1 0,-3-2,-1-1,-28 34,-24 23,25-32,2 2,-2 10,1 10,-2 3,-47 62,80-127,-2 0,-1-2,-1 0,-1-2,-1-1,-1-1,-2-1,-41 22,-1-3,-2-3,-1-3,-32 7,-26 2,-2-5,-28-1,91-24,-1-3,0-3,-1-3,0-4,-31-5,81 2,1-2,0-1,0 0,0-2,-8-4,-37-17,-6-7,-23-9,-445-199,494 215,1-2,2-2,1-2,-35-36,57 51,9 5,0 0,0-1,2 0,0-1,0-1,2 0,0 0,1-1,0 0,-5-19,-4-23,2-1,-5-51,2 15,4 42,-2 1,-3 1,-15-29,-8-22,11 30,-17-24,25 53,2 0,2-2,2-1,-10-42,15 25,3-1,-1-59,8-133,3 201,-4-52,-5 0,-6-1,1-1,0-106,14 196,-1 3,1 0,0-1,2 1,0 0,1 0,1 0,0 0,4-7,10-12</inkml:trace>
  <inkml:trace contextRef="#ctx0" brushRef="#br1" timeOffset="48067.334">1111 1861,'3'-1,"0"0,0 1,0-1,-1 0,1 0,0-1,-1 1,1 0,-1-1,2-1,9-5,34-11,1 2,1 2,0 3,36-5,39-10,-123 27,0-1,0 1,0 0,0 0,0 0,0 0,0 0,0 0,0 0,0 0,0 1,0-1,0 0,0 1,0-1,0 0,0 1,0-1,-1 1,1-1,0 1,0 0,0-1,-1 1,1 0,0 0,-1-1,1 1,0 0,-1 0,1 0,-1 0,0 0,1 0,-1 0,0 0,1 0,-1 0,0 0,0 0,0 0,1 8,0-1,-1 1,0 0,-1 7,0-4,-5 277,6-252</inkml:trace>
  <inkml:trace contextRef="#ctx0" brushRef="#br1" timeOffset="52001.44">90 2054,'0'-14,"-1"0,1 0,1 0,0-1,1 1,0 0,1 1,0-1,1 0,3-4,14-27,3 1,1 1,2 1,2 1,20-20,46-46,38-28,-15 11,-56 58,1 2,30-19,-49 50,2 2,1 3,1 1,1 2,1 3,1 2,1 2,0 2,3 2,182-28,-8 2,-90 2,-1-5,49-27,-106 43,1 4,37-3,-74 16,75-14,1 5,0 6,1 5,35 6,721 5,-852-3,0 1,1 1,-1 1,4 3,-16-3,1 2,0 0,-1 0,0 2,0 0,0 0,11 9,35 29,-2 2,-2 3,-3 2,4 8,49 62,30 54,-106-134,-2 1,-3 1,5 11,11 20,4-2,36 43,-53-77,65 87,-30-43,-4 3,-3 3,-28-39,23 37,-3 3,26 75,-42-82,-5 1,-2 1,7 60,11 100,17 120,-49-222,-6 0,-8 62,0-27,2 358,-2-483,-3 0,-1 0,-4-1,-8 27,-7 31,-73 279,24-111,54-209,-2-2,-4-1,-3-1,-4 2,6-10,2-5,-2 0,-3-1,-1-2,-3-2,-21 21,30-40,0-2,-2-1,-1-1,0-2,-2 0,0-2,-2-2,0-1,-11 3,-32 9,-2-3,0-4,-2-3,0-3,-52 1,-40-4,-77-9,-105 7,269-3,-353 23,277-26,-118-14,87-9,-70-4,169 16,-81-15,139 15,0-2,1-2,0 0,1-3,0-1,-18-10,13-2,0 0,2-3,2-1,0-2,-8-12,-26-23,-74-64,-6 5,-121-75,252 189,-78-52,-82-73,150 113,1-1,1-2,1 0,1-2,1 0,2-2,1 0,-2-8,14 25,-27-56,3 0,3-3,-1-15,-13-88,9-2,5-17,25 173,-1 1,-2 0,0 0,-1 1,-1 0,-9-18,1 4,2-2,2 1,-8-36,2-17,2-8,3-9,5 0,4 0,8-85,23-63,-26 245,27-300,-28 306,18-227,-12 181,3 1,2 0,12-34,4 5,2 2,9-10,-31 70,-1-1,-1 0,0 0,-2 0,1 0,-1-8,6-98,-7 75,6-32,4-5,-3 16,3-1,11-28,-19 84,1 1,0-1,1 1,2-3,6-9</inkml:trace>
  <inkml:trace contextRef="#ctx0" brushRef="#br1" timeOffset="53722.594">531 978,'106'-2,"-6"0,21 6,-118-3,0-1,-1 0,1 1,0-1,0 1,0 0,-1 0,1 0,-1 1,1-1,-1 0,1 1,-1 0,0-1,1 1,-1 0,0 0,0 1,-1-1,1 0,0 0,-1 1,1-1,-1 1,0 0,0-1,0 1,0 0,0 2,2 9,-1 0,-1 0,0 0,-1 1,-1 9,0-2,-6 420,7-410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4T00:01:39.23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36:48.365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color" value="#00A0D7"/>
      <inkml:brushProperty name="ignorePressure" value="1"/>
    </inkml:brush>
    <inkml:brush xml:id="br2">
      <inkml:brushProperty name="width" value="0.1" units="cm"/>
      <inkml:brushProperty name="height" value="0.1" units="cm"/>
      <inkml:brushProperty name="color" value="#66CC00"/>
      <inkml:brushProperty name="ignorePressure" value="1"/>
    </inkml:brush>
    <inkml:brush xml:id="br3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7290 4,'2'1,"0"1,0-1,0 0,0 1,0-1,0 1,-1 0,1 0,-1 0,1 0,-1 0,1 0,-1 0,1 2,5 7,45 45,2-2,3-3,2-2,26 15,-81-61,10 8,0 0,1-1,0-1,1 0,0-1,0-1,1 0,0-1,-3-2,0 1,-1 0,1 1,-1 0,0 1,-1 1,0 0,9 8,-20-15,0-1,0 1,-1-1,1 1,0-1,-1 1,1-1,0 1,-1 0,1-1,-1 1,1 0,-1 0,1 0,-1-1,1 1,-1 0,0 0,0 0,1 0,-1-1,0 1,0 0,0 0,0 0,0 0,0 0,0 0,0 0,0 0,-1-1,1 1,0 0,0 0,-1 0,1 0,-1-1,1 1,-1 0,-2 2,0 0,-1 0,0 0,1-1,-1 1,0-1,-3 1,-11 8,-15 10,1 1,2 2,0 0,1 3,1 0,-19 26,-125 199,85-120,-72 80,62-91,5 3,-53 99,45-69,-30 29,92-134,-2 0,-2-3,-2-2,-2-1,-1-3,-20 12,31-27,-352 262,361-264,1 1,1 1,1 1,1 1,-12 22,-22 38,-9 25,61-102,-36 55,-3-2,-38 43,71-93,0-1,-1 0,0-1,0-1,-1 1,-1-2,0 0,-8 4,19-12,-1 0,0 1,1-1,-1-1,1 1,-1 0,0-1,0 0,1 0,-1 0,0 0,1-1,-1 0,0 1,1-1,-1 0,0-1,1 1,0-1,-1 1,1-1,0 0,0 0,0-1,0 1,0 0,-1-3,-8-6,0-2,1 1,1-1,0-1,-5-9,-15-26,2 3,-1 1,-2 1,-2 1,-35-33,27 38,-42-30,78 64,-1 0,1-1,0 1,1-1,-1 0,1-1,0 1,0-1,0 0,-1-5,3 8,1 0,0-1,0 1,0-1,0 1,1-1,0 1,-1-1,1 0,1 1,-1-1,0 1,1-1,0 1,0-1,0 1,0-1,0 1,1 0,1-3,4-5,0 0,1 0,1 0,0 1,0 0,1 1,3-2,79-58,-38 31,-2-3,-1-2,-3-2,-2-2,-2-2,6-12,94-116,-121 150,1 1,1 1,22-16,-23 21,-1-1,-1-2,-1 0,17-24,14-38,25-56,-71 128,2 1,0 0,0 0,1 1,0 0,6-4,-5 5,0-1,-1 0,0-1,-1 0,4-7,20-55,-19 43,0 1,4-3,2 2,0 0,2 2,1 0,2 2,0 0,21-15,-22 21,184-171,-165 148,-3-1,-1-1,22-37,57-90,-96 148,0 0,1 2,3 0,-3 1,37-27,-42 37,-2-1,0 0,0-1,2-4,-7 7,1 1,0 1,0 0,1 0,0 1,4-1,34-25,43-30,-68 48,0 0,-1-2,0 0,-2-2,15-16,-22 17</inkml:trace>
  <inkml:trace contextRef="#ctx0" brushRef="#br0" timeOffset="5165.087">5302 3124,'0'-8,"0"-1,0 1,-1 0,0 0,-1-1,1 1,-2 0,1 0,-1 0,0 1,-1-1,1 1,-2 0,1 0,-1 0,0 0,0 1,-1 0,0 0,-5-4,-21-18,9 9,1-1,1-1,1-2,1 1,18 21,0 0,1 1,-1-1,1 0,-1 0,1 1,-1-1,1 0,0 0,-1 0,1 0,0 1,-1-1,1 0,0 0,0 0,0 0,0 0,0 0,0 0,0 1,0-1,1 0,-1 0,0 0,0 0,1 0,-1 0,1 0,0 0,1 0,-1 0,0 0,1 0,-1 0,1 0,-1 0,1 0,-1 1,1-1,-1 1,1-1,-1 1,1 0,11-3,0 2,1 0,-1 0,1 2,-6-1,-7 0,127-1,17 6,-91 6,-47-9,1 0,-1 0,1-1,0 1,0-2,-1 1,1-1,0 0,8-2,-15 2,-1 0,1 0,0 0,0 0,0-1,0 1,-1 0,1 0,0-1,0 1,0 0,-1-1,1 1,0-1,-1 1,1-1,0 1,-1-1,1 0,-1 1,1-1,-1 0,1 1,-1-1,1 0,-1 0,0 1,1-1,-1 0,0 0,0 0,0 0,1 1,-1-1,0 0,0 0,0 0,0 0,-1 0,1 1,0-1,0 0,0 0,-1 0,1 1,0-1,-1 0,1 0,-1 1,1-1,-1 0,-4-7,-1 1,1 0,-2 0,1 1,-1-1,-6-5,-110-115,117 121,0 0,0-1,1 1,0-1,0 0,1-1,0 1,0-1,1 0,-2-6,-3-17</inkml:trace>
  <inkml:trace contextRef="#ctx0" brushRef="#br0" timeOffset="7846.91">7233 392,'-27'0,"-1"1,0 2,0 0,1 2,0 1,0 2,0 0,1 2,-9 5,9-3,0 1,1 2,0 0,1 2,-1 2,14-10,1 1,0-1,0 2,1-1,0 1,1 1,0 0,1 0,0 0,1 1,-2 5,7-16,1 0,-1-1,0 1,1 0,-1 0,1 0,-1 0,1 0,0 0,0 0,0 0,0 0,0 0,1 0,-1 0,1 0,-1 0,1 0,-1-1,1 1,0 0,0 0,0 0,0-1,0 1,1-1,-1 1,0-1,1 1,-1-1,1 0,-1 0,1 1,0-1,-1 0,1-1,0 1,0 0,0 0,0-1,1 1,10 2,0 0,1-2,-1 1,0-2,13 0,-16 0,32 1,6 0,1-2,40-7,-77 5,0-1,0 0,0 0,0-2,-1 1,0-1,2-2,-5 3,0 0,0 0,1 1,0 0,0 0,0 1,0 0,0 1,1 0,-1 1,1 0,2 0,-9 1,0 1,0-1,1 1,-1 0,0 0,0 0,0 0,0 0,0 1,-1 0,1-1,0 1,-1 0,1 0,-1 0,0 1,1-1,-1 1,0-1,-1 1,1-1,0 1,-1 0,1 0,-1 0,0 0,0 0,0 0,-1 0,1 3,2 12,0 0,-2-1,0 1,-1 0,-1 2,1-11,0-2,-1 0,1 0,-1 0,-1-1,1 1,-1-1,-1 1,1-1,-1 1,0-1,0 0,-1 0,-1 1,-3 3,0-1,-1 1,-1-2,1 0,-1 0,-10 6,-43 37,38-29,10-9</inkml:trace>
  <inkml:trace contextRef="#ctx0" brushRef="#br0" timeOffset="13446.848">1 7515,'20'-8,"0"-1,0-1,-1 0,-1-1,1-1,-2-1,0-1,8-8,12-14,-2-2,30-41,-46 51,-2-1,-1 0,-1-2,-1 0,-2 0,0-7,11-23,6-13,3 2,3 1,17-21,-50 90,36-59,17-17,-40 59,1 1,1 1,0 0,1 1,18-12,41-25,4 3,71-32,-89 48,-3-2,48-38,-103 70,28-20,-2-2,-1-2,21-23,75-98,-65 74,42-37,-53 63,2 3,2 3,7-3,74-45,-5-7,85-84,-144 119,42-26,-72 54,-1-1,-1-2,-3 2,1 2,22-15,-42 37,0-1,-1 0,8-11,-22 21,1 1,-1 0,0 0,0 0,1 0,-1 0,1 0,0 0,0 1,-1 0,1-1,0 1,0 0,0 0,0 1,0-1,1 1,-1-1,0 1,0 0,0 0,1 0,1 1,0 1,-1-1,1 1,0 0,-1 0,1 1,-1-1,1 1,-1 0,0 0,0 0,-1 1,1-1,10 13,0 0,-1 1,-1 0,-1 1,0 0,2 7,166 331,-158-320,-14-25,0 1,0 0,-2 0,2 3,-6-11,0-1,0 1,0 0,0-1,-1 1,0 0,0 0,0-1,0 1,0 0,-1 0,1-1,-1 1,0 0,0-1,0 1,-1-1,-5 9,0 0,-1-1,0 0,-1 0,0-1,-1-1,0 1,-4 1,-1 3,0 0,2 0,-10 12,-16 23,-2-3,-36 32,25-27,-77 67,-3 4,-71 74,183-175,0 1,-2 7,-38 40,-42 49,70-80,2 1,-17 29,29-38,-2-2,0-1,-2 0,-1-2,-1 0,-24 18,-17 1,-56 29,-14 8,-135 112,212-150,-21 9,-44 22,75-46,27-16,-55 33,-14 14,67-42,1 0,1 2,1 0,0 1,-14 21,-63 75,58-71,-203 229,242-273,-1 0,0 0,0 0,-1 1,1-2,0 1,0 0,0 0,-1 0,1 0,0-1,-1 1,1-1,-1 1,1-1,0 1,-1-1,1 0,-1 0,1 0,-1 0,1 0,-1 0,1 0,-2-1,1 0,0 0,0 0,0 0,0 0,0 0,0 0,0-1,1 1,-1-1,0 0,1 1,-1-1,0-1,-5-8,0 0,1-1,0 0,1 0,0-1,4 11,-36-77,-3 1,-3 3,-34-43,63 98,0 0,-1 2,-7-6,14 16,0 1,0-1,0 2,-1-1,0 1,-1 1,0 0,-3-2,-15-2</inkml:trace>
  <inkml:trace contextRef="#ctx0" brushRef="#br0" timeOffset="17792.9">553 7597,'0'-31,"1"17,0 0,-2 0,1 0,-2 1,0-1,0 0,-1 1,-1-1,0 1,-3-4,-9-15,0-1,3-1,0 0,3 0,1-2,-3-19,11 44,1 15,6 19,0-14,-1-1,1 0,0-1,1 1,0-1,0 0,0-1,1 0,0 0,0-1,5 3,15 6,0-1,0 0,3-2,6 2,31 13,-54-19,40 19,-51-25,1 1,-1-1,1 0,-1 0,1-1,-1 1,1-1,0 1,-1-1,1 0,0 0,-1-1,3 0,-4 0,0 0,1-1,-1 1,0-1,0 1,0-1,-1 0,1 0,0 0,-1 0,1 0,-1 0,1 0,-1 0,0-1,0 1,0 0,0-1,-1 1,1-1,0-2,6-58,-6 55,-1-46,-1-1,-3 1,-2 0,-3-1,4 19,3 15,-1 1,-6-18,7 32,0 0,0 0,0 1,-1-1,0 1,0-1,-1 1,1 0,-1 0,0 1,-4-4,-5-3</inkml:trace>
  <inkml:trace contextRef="#ctx0" brushRef="#br0" timeOffset="20381.629">2872 5002,'-1'6,"0"-1,0 1,0-1,0 1,-1-1,0 0,0 0,0 0,-1 0,0 0,0 0,0-1,0 1,-2 0,-12 14,-1 0,-13 10,3-3,20-18,1 0,1 0,-1 1,2 0,-1 0,1 0,0 0,-2 9,6-15,0-1,0 0,0 0,1 0,-1 0,1 0,-1 1,1-1,0 0,0 0,0 0,0 1,0-1,1 0,-1 0,1 1,-1-1,1 0,0 0,0 0,0 0,0 0,0 0,0 0,0 0,1-1,-1 1,1 0,-1-1,1 1,0-1,0 1,-1-1,1 0,0 0,0 0,0 0,0 0,1 0,-1-1,0 1,0-1,2 1,13 1,0 0,0 0,1-2,-1 0,8-2,-9 0,-1 1,1 1,-1 1,1 0,-1 1,1 0,1 2,-14-3,0 1,0-1,0 0,-1 1,1 0,0 0,-1 0,0 0,1 0,-1 0,0 0,0 1,0-1,0 1,-1 0,1-1,-1 1,1 0,-1 0,0 0,0 0,0 0,-1 0,1 0,-1 0,0 0,1 1,-1-1,-1 1,1 3,0 1,-1-1,0 0,0 0,-1 0,0 0,0 0,-1 0,0 0,0-1,0 1,-2 1,-19 22,-1 0,-1-2,-3 0,-22 25,-22 17,58-50</inkml:trace>
  <inkml:trace contextRef="#ctx0" brushRef="#br0" timeOffset="35811.622">7261 3787,'-2213'0,"2109"-5,1-5,-39-11,86 13,-153-27,79 11,-1 5,-128 0,73 21,25 1,-136-16,47-4,-191 15,211 4,221-2,-43 0,0 2,-16 4,51-3,-1 0,0 1,1 1,0 1,0 1,1 0,0 1,-8 5,-23 19,2 2,1 2,-20 22,62-56,-1 0,1 0,0 0,0 1,0-1,0 1,0-1,1 1,-1-1,1 1,0 0,0 0,0 0,0 0,0 0,0 0,1 0,0 0,-1 0,1 0,0 0,1 0,-1 0,1 3,1 0,0 0,1 0,0-1,0 1,0-1,1 0,0 0,0 0,0 0,0-1,5 5,8 4,0 0,1-1,1 0,0-1,0-2,1 0,0-1,1-1,-1 0,1-2,4 0,37 6,1-3,0-3,14-2,25 0,-1 4,0 5,43 12,7 5,-72-16,-1 4,20 9,177 55,11-3,-47-15,-152-38,1-5,1-3,1-4,0-5,88-2,-56-6,564 14,-489-3,117-11,-156-13,25-1,207 12,-258 3,-68-5,0-2,-1-4,0-2,24-10,-37 10,129-29,-170 39,-1-1,1-1,0 1,-1-1,0-1,0 0,0 0,-1 0,1-1,-1 0,-1 0,1-1,2-3,4-7,0 0,0-1,-2 0,0-1,0-4,-6 14,-1-1,0 0,-1 0,0 0,-1 0,0-1,0 1,-1 0,-1-1,0 1,0-1,-1 1,0-1,-1 1,0-1,-2-5,0 7,1 1,-1-1,0 1,-1-1,0 1,-1 1,1-1,-1 1,-1 0,1 0,-1 1,0 0,-1 0,0 1,0-1,0 2,0-1,-8-2,-32-9,-1 1,-1 3,-1 1,1 3,-4 2,-94-17,112 16,-137-28,-107-4,-41 3,98 10,-155 4,276 22,-507-14,-251 1,549 15,208 0,0-1,-28-5,99-1,0 0,0-3,-3-1,4 0,-1 2,1 1,-9 1,-79 2,-2 4,-71 13,31-2,-109-8,267-4,0 0,0 0,0 1,0-1,0 1,1-1,-1 1,0 0,0 1,1-1,-1 0,0 1,1-1,0 1,-1 0,0 0,2 0,0 0,-1-1,1 1,0 0,1 0,-1 0,0-1,0 1,1 0,-1 0,1 0,-1 0,1 0,0 1,0-1,0 0,0 0,1 0,1 10,0-1,2 0,-1 0,2 0,-1 0,1-1,4 5,7 12,1 0,1-1,2-1,0-1,2-1,0-1,13 9,13 8,3-1,0-3,21 8,1-5,2-4,1-3,45 10,-46-15,20 14,-62-25,1 0,12 1,21 7,17 10,-37-13,2-2,0-3,16 3,8-3,31 7,2-4,61 1,12-9,345 10,326-21,-757 6,0 3,21 8,-4-1,27-4,508-7,-341-7,-131 1,0-9,51-14,-212 24,0-1,0-1,-1 0,1-1,-1 0,0 0,0-1,0-1,-1 0,3-2,-9 5,-1 0,1 0,-1-1,1 1,-1-1,0 0,0 0,-1 0,1 0,-1 0,0-1,0 1,0-1,-1 1,0-1,0 1,0-1,0 0,-1 0,1 0,-1 1,-1-1,1 0,-1 0,1 0,-2-1,-3-13,0 1,-2 0,0 0,-1 1,0 0,-2 0,0 1,0 0,-2 1,0 0,-1 1,0 1,-1 0,-1 0,-32-25,-3 1,0 3,-40-18,12 10,-1 4,-52-16,-171-49,198 69,-39-8,-1 5,-8 6,-295-40,185 32,-114-23,255 45,-1 5,-24 5,-246 7,244 1,-14-3,-34-11,-108-1,-93 14,157 3,-278-3,472 3,1 2,-1 2,1 2,-34 11,-74 15,119-29,0 2,1 1,0 2,1 1,0 1,1 2,-9 6,38-20,-1 0,0 1,1-1,-1 1,1 0,-1 0,1 0,0 0,0 0,0 0,0 1,0-1,0 1,1-1,-1 1,1 0,0 0,0 0,0-1,0 1,0 0,1 0,-1 0,1 0,0 0,0 0,0 0,0 0,0 0,1 0,-1 0,1 0,0 0,0 0,0 0,0 0,1 0,-1-1,1 1,1 1,7 10,0 0,1 0,1-1,0-1,1 0,8 5,55 40,2-3,3-4,40 16,-91-50,73 35,2-4,2-6,1-4,95 19,-105-35,0-4,2-5,52-1,301-9,-239-4,-170 2,262 3,-203 3,100 19,108 17,2-13,-230-22,194 31,-153-18,108 2,438-19,-334-5,-206 3,145-3,-265 1,0-1,0 0,0-1,-1 0,1 0,-1-1,0 0,0 0,0-1,-1-1,1 1,-1-1,-1-1,1 1,-1-1,0-1,-1 1,0-1,0 0,3-7,1 0,-1-1,-1 0,-1-1,0 0,-1 0,-1 0,-1-1,0 0,-1 1,-1-1,-1-5,-1 18,0 1,0 0,-1-1,0 1,1 0,-1 0,-1-1,1 1,-1 0,1 0,-1 1,-1-1,1 0,0 1,-1-1,0 1,1-1,-1 1,-1 0,1 1,0-1,-4-2,-8-4,-1 1,0 0,0 1,-1 0,-3 1,-8-5,-54-20,-354-141,353 136,-290-121,246 109,-130-28,151 53,-1 6,0 4,-51 2,-326 10,260 5,135-8,1-3,-24-8,-103-10,-348 18,374 9,133 1,-1 2,-49 12,35-4,-39-1,-452 17,213-27,-7 1,304 1,0 2,-37 10,86-16,0 1,1-1,-1 1,1 0,-1 0,1 0,-1 0,1 1,0-1,-1 1,1-1,0 1,0 0,0 0,0 0,1 0,-1 0,0 0,0 2,1-2,0 1,1-1,0 0,-1 0,1 0,0 0,0 0,0 0,0 0,0 1,1-1,-1 0,1 0,-1 0,1 0,0 0,0 0,0 0,0-1,0 1,0 0,0 0,1-1,-1 1,1 0,-1-1,20 19,0-1,0 0,2-2,0-1,23 11,-1 2,217 131,-79-50,84 71,-249-167,1-1,0-1,0-1,1 0,1-2,-1 0,10 1,17 5,2-2,-1-2,1-2,34 1,-7-6,0 3,-1 4,-1 3,69 23,-87-19,216 64,-210-67,0-2,1-4,31 0,574-3,-355-10,-214 4,392-5,-284-6,78-18,-244 22,-1-1,12-5,11-7</inkml:trace>
  <inkml:trace contextRef="#ctx0" brushRef="#br1" timeOffset="50667.12">3423 4837,'2'-6,"0"0,0 1,1-1,-1 1,1-1,0 1,0 0,1 0,0 1,0-1,1 0,7-11,-3 2,-2 0,1 0,-2-1,3-7,-3 6,3-5</inkml:trace>
  <inkml:trace contextRef="#ctx0" brushRef="#br1" timeOffset="52757.119">4113 4229,'7'-1,"0"0,0 0,0 0,0-1,-1 0,1-1,-1 1,1-1,-1 0,0-1,0 0,4-3,12-10,0-1,8-11,-21 21,73-73,68-87,-110 118,2 2,2 2,1 2,45-32,-75 63,0 0,-1 0,-1-2,0 1,-1-2,-1 1,0-2,4-9,31-39,-36 53,-1 0,0 0,0-1,-2 0,1 0,-2-1,0 0,-1 0,0 0,0-5,-4 13,0 0,0 1,1-1,-1 1,1-1,0 1,1-1,-1 1,1 0,0 0,0 1,1-1,0 0,0 1,0 0,0 0,0 0,1 1,-1-1,1 1,0 0,4-1,9-7</inkml:trace>
  <inkml:trace contextRef="#ctx0" brushRef="#br1" timeOffset="55202.836">5881 2931,'0'3,"1"-1,-1 0,1 1,0-1,0 0,0 1,0-1,0 0,0 0,0 0,1 0,-1 0,2 2,26 24,-23-22,72 63,-40-37,-1 1,-2 2,4 9,-29-33,-1 2,0-1,-1 1,0 1,-1-1,-1 1,0 0,-1 1,-1 0,0-1,-1 1,1 7,0 55,-3 1,-4 23,-1 32,4-122,0 44,2 1,2-1,7 31,-6-58,-2-1</inkml:trace>
  <inkml:trace contextRef="#ctx0" brushRef="#br1" timeOffset="59086.583">6820 2765,'0'12,"-1"-1,0 0,-1 0,0 0,0 0,-1 0,-1-1,0 1,-1 2,-4 4,-1-1,0 0,-1 0,-13 13,18-21,0 0,1 0,0 1,0-1,1 1,0 0,1 0,0 1,0-1,1 0,-1 8,0 12,1 1,2-1,1 7,0-9,-1-21,0 1,0-1,1 0,0 1,1-1,0 0,-1 0,2 0,-1 0,1 0,0 0,0-1,1 1,-1-1,4 4,0-3,-1 0,1 0,0-1,0 0,0-1,1 1,0-1,-1-1,1 1,1-1,5 1,0 0,0-1,0 0,1-1,0 0,-1-1,1-1,11-1,-21 1,0 0,-1-1,1 0,0 0,-1 0,1 0,-1-1,0 0,1 0,-1 0,0 0,0-1,-1 0,1 0,0 0,-1 0,0 0,1-1,-1 1,-1-1,1 0,0 0,-1 0,0 0,1-3,2-13,-1 0,0 0,-2 0,-1 0,0 0,-1-1,-1 1,-2 0,-2-13,3 23,-1 1,-1-1,1 1,-2 0,1 0,-1 1,0-1,-1 1,0 0,0 1,-4-4,-26-37,32 43,0 0,-1 0,1 0,-1 0,0 1,0-1,-1 1,0 1,1-1,-1 1,0 0,0 0,-1 1,1 0,-1 0,1 0,-1 1,1 0,-1 0,0 1,-4 0,6 0,1 0,-1 0,1 1,-1-1,1 1,-1 0,1 1,0-1,0 1,-1-1,1 1,0 1,1-1,-1 0,0 1,1 0,-1 0,1 0,0 0,0 1,0-1,0 1,1 0,-1 0,1-1,0 2,0-1,1 0,-1 0,1 0,0 1,0 1,0-1,0-1,1 1,-1-1,1 1,0-1,0 1,1-1,-1 0,1 1,0-1,0 1,0-1,1 0,0 0,0 0,0 0,1 2,0-2,1 0,-1-1,1 1,0-1,0 1,1-1,-1 0,1-1,-1 1,1-1,0 0,0 0,0 0,0-1,0 0,22 5,0-2,1-1,-1-1,1-1,6-2,-8 0</inkml:trace>
  <inkml:trace contextRef="#ctx0" brushRef="#br1" timeOffset="60987.016">7344 3015,'247'0,"-212"0</inkml:trace>
  <inkml:trace contextRef="#ctx0" brushRef="#br1" timeOffset="63469.919">7372 3262,'218'0,"-183"0</inkml:trace>
  <inkml:trace contextRef="#ctx0" brushRef="#br1" timeOffset="65452.14">8062 2711,'-2'119,"5"131,-4-247,2 0,-1 0,0 0,1 1,-1-1,1 0,0 0,0 0,0 0,1 0,-1 0,1-1,-1 1,1 0,0-1,0 1,0-1,0 0,1 1,-1-1,1 0,-1-1,1 1,0 0,4 1,0-1,1 0,-1 0,0 0,1-1,-1 0,1-1,0 0,5 0,28 0,16-1,1-1,4-4,-27-2,-4-4</inkml:trace>
  <inkml:trace contextRef="#ctx0" brushRef="#br1" timeOffset="67264.267">8420 2627,'1'59,"-4"-1,-2 1,-4 9,-20 135,21-119,4 1,5 64,1-45,-2-74</inkml:trace>
  <inkml:trace contextRef="#ctx0" brushRef="#br1" timeOffset="69729.749">8917 2683,'-2'4,"-1"-1,1 1,0 0,0 0,0 0,1 0,-1 0,1 0,0 0,0 1,-6 17,1-8,-5 15,-2-1,-5 8,8-18,1 1,1 0,1 1,1-1,1 1,0 1,-1 20,1 17,2 0,3 12,0-65,0 0,1 0,-1 0,1-1,0 1,0 0,1 0,-1-1,1 1,0-1,0 0,1 1,-1-1,1 0,0 0,0 0,0-1,1 1,-1-1,1 0,0 0,0 0,0 0,0-1,1 0,-1 1,1-1,-1-1,1 1,3 0,19 4,-1 0,2-2,-1-1,0-2,0 0,1-2,-1-1,2-1,-23 3,0-1,0 0,-1 0,1-1,0 0,0 0,-1 0,1 0,-1-1,0 0,0 0,0-1,0 1,0-1,-1 0,0 0,1-1,-2 1,2-2,0-2,0 0,-1 0,0-1,-1 1,1-1,-2 1,1-1,-1 0,0 0,-1-1,0 1,-1-4,2-78,-8-65,6 150,-1 1,1-1,-1 1,-1-1,1 1,-1-1,0 1,0 0,0 0,-1 0,0 0,0 0,0 0,-2-2,0 3,0-1,-1 1,1 0,-1 1,1-1,-1 1,0 0,0 1,0-1,-1 1,1 0,-2 0,-135-35,134 34,0-1,-1 1,1 0,-1 1,0 0,0 1,0 0,0 1,0 0,0 0,0 1,0 0,-4 2,-12 7</inkml:trace>
  <inkml:trace contextRef="#ctx0" brushRef="#br1" timeOffset="72312.429">9305 2352,'-1'73,"3"83,-2-152,0-1,1 1,0 0,0 0,0-1,0 1,0-1,1 1,0-1,0 0,0 1,0-1,0 0,0 0,1-1,0 1,-1 0,1-1,0 1,2 0,-3-2,0 0,0 0,0 0,1 0,-1 0,0-1,0 1,1-1,-1 0,0 1,1-1,-1 0,0-1,1 1,-1 0,0 0,1-1,-1 0,0 1,0-1,1 0,-1 0,0 0,0 0,0-1,0 1,0 0,-1-1,1 0,0 1,-1-1,2-1,-1 1,-1 0,1 0,-1 0,0 0,1 0,-1 0,0 0,-1-1,1 1,0 0,0-1,-1 1,0 0,1-1,-1 1,0 0,0-1,0 1,-1-1,1 1,0 0,-1-1,0 1,0-1,-3-7,0 0,-1 1,0 0,-1 0,-1-2,-9-14,13 20,0 1,0 0,0 0,0 0,0 0,-1 1,0-1,0 1,0 0,0 0,0 1,0-1,-1 1,1 0,-5-2,-17-4</inkml:trace>
  <inkml:trace contextRef="#ctx0" brushRef="#br2" timeOffset="78947.753">4914 3262,'0'3,"-1"0,0-1,0 1,0 0,-1-1,1 1,0-1,-1 0,0 0,1 1,-1-1,0 0,0 0,0-1,-1 2,-6 5,-44 53,23-26,-2 0,-1-2,-23 17,0-8,-32 26,-31 34,25-3,75-80,1 2,1 0,0 1,-1 6,2-4,-1 0,-1-1,-10 8,-41 33,-10 3,-1-1,62-48,1 0,1 1,0 0,-7 13,9-11</inkml:trace>
  <inkml:trace contextRef="#ctx0" brushRef="#br2" timeOffset="80799.841">3396 4726,'-2'0,"0"1,0-1,0 1,0 0,0 0,1-1,-1 1,0 1,0-1,1 0,-1 0,0 1,1-1,0 0,-1 1,-11 9,6-7</inkml:trace>
  <inkml:trace contextRef="#ctx0" brushRef="#br2" timeOffset="83264.67">5191 3373,'-2'11,"0"-1,-1 1,0-1,-1 0,0 0,-1 0,0 0,0-1,-1 0,0 0,-1 0,-12 17,0-1,-2-1,-1-1,-1-1,-1-1,-18 11,-41 26,-42 19,37-24,-24 22,51-26,-14 17,-14 14,64-60,11-10,0 2,1 0,0 0,1 1,-5 8,8-11,1 0,-2 0,1-1,-6 4,5-5,1 0,0 1,1 0,0 0,-2 4,-26 37,16-30</inkml:trace>
  <inkml:trace contextRef="#ctx0" brushRef="#br2" timeOffset="86527.602">3866 4781,'-1'4,"0"0,1 0,-2 0,1 0,0 0,-1 0,0 0,1 0,-2-1,1 1,0 0,-1-1,1 0,-1 0,0 0,0 0,-1 0,1 0,-14 10,-1 0,0-1,-2 0,4-2,-7 7,1 0,0 1,-6 9,-47 37,27-19,47-44,1-1,0 0,0 1,-1-1,1 0,0 0,-1 0,1 1,0-1,0 0,-1 0,1 0,0 0,-1 1,1-1,0 0,-1 0,1 0,-1 0,1 0,0 0,-1 0,1 0,0 0,-1 0,1 0,0 0,-1 0,1-1,0 1,-1 0,1 0,0 0,-1 0,1-1,0 1,-1 0,1 0,0-1,0 1,-1 0,1 0,0-1,0 1,-1 0,1-1,0 1,0 0,0-1,0 1,0 0,0-1,0 1,-1 0,1-1,0 1,0 0,0-1,0 1,0-1,1 1,-1-1,-2-28,2 25,-1-31,0 21,0-1,1 1,1-1,0 1,1 0,1-1,0 1,3-9,-5 22,-1 0,0 0,1 0,-1 0,1 0,0 0,-1 0,1 1,0-1,-1 0,1 0,0 0,0 1,0-1,0 1,-1-1,1 0,1 1,-1 0,-1 0,1 0,-1 0,1 0,-1 0,1 0,-1 0,1 0,-1 0,1 0,-1 1,1-1,-1 0,1 0,-1 1,1-1,-1 0,1 1,-1-1,0 1,1-1,-1 0,0 1,1-1,-1 1,2 2,0 1,0-1,0 1,-1-1,1 1,-1 0,0 0,0 3,2 14,-1 1,-1 17,-2-21,2 0,0 0,2 0,0 4,-2-19,0 0,0 0,0-1,0 1,0-1,0 1,1-1,-1 0,1 1,0-1,0 0,-1 0,1 0,1 0,-1 0,0-1,0 1,1-1,-1 1,1-1,-1 0,1 0,-1 0,1 0,0 0,2 0,0 0,1-1,-1 0,0 1,1-2,-1 1,0 0,0-1,1 0,-1-1,0 1,3-2,20-9</inkml:trace>
  <inkml:trace contextRef="#ctx0" brushRef="#br2" timeOffset="88615.085">3341 4560,'0'221,"0"-219,0 0,0 0,0 1,0-1,0 0,0 0,1 1,-1-1,1 0,0 0,-1 0,1 0,0 0,0 0,0 0,1 0,-1 0,0 0,1-1,-1 1,1 0,1 0,-1-1,1 0,-1 0,0-1,1 1,-1-1,1 0,-1 0,1 0,-1 0,0 0,1 0,-1-1,1 1,-1-1,0 1,1-1,-1 0,0 0,0 0,0-1,1 1,23-12,0 1,1 2,0 0,0 2,26-4,-21 7</inkml:trace>
  <inkml:trace contextRef="#ctx0" brushRef="#br2" timeOffset="91928.104">4721 3124,'-6'1,"-1"1,1 0,0 0,0 0,0 1,0 0,0 0,1 1,-1-1,1 1,-5 4,-5 3,-54 37,-3 2,-39 18,76-45,0 1,2 2,1 1,-8 9,10-8,-2 0,-1-3,-1 0,-11 4,9-9,6-2,-1-2,0-1,-28 8,-18 2,-57 27,97-37,0-2,0-1,-29 4,-118 17,86-18,77-9,-1 0,0 1,1 1,1 1,-9 6,-12 4,10-5</inkml:trace>
  <inkml:trace contextRef="#ctx0" brushRef="#br2" timeOffset="93957.115">5329 3759,'-1'10,"-1"0,0 0,-1-1,0 1,0-1,-1 0,0 0,0 0,-1 0,-1-1,-12 27,-4 13,13-23,-2-1,-1-1,0 0,-2 0,-1-1,0-1,-15 15,20-26,1 1,0 1,1-1,1 1,0 0,0 1,-2 7,1-2</inkml:trace>
  <inkml:trace contextRef="#ctx0" brushRef="#br2" timeOffset="95072.989">4998 4864,'-3'85,"-8"30,-2 61,6-70,-14 63,4-50,6 7,9 134,3-232</inkml:trace>
  <inkml:trace contextRef="#ctx0" brushRef="#br2" timeOffset="99406.964">2016 4395,'-861'0,"883"1,0 2,0 0,-1 2,1 0,-1 2,0 0,0 1,-1 2,36 14,-21-9,-1 1,8 6,-42-22,0 0,0 0,0 0,1 0,-1 0,0 0,0 0,0 0,1 1,-1-1,0 0,0 0,0 0,1 0,-1 0,0 0,0 0,0 1,0-1,0 0,1 0,-1 0,0 0,0 1,0-1,0 0,0 0,0 0,0 1,0-1,0 0,0 0,1 0,-1 1,0-1,0 0,0 0,0 1,0-1,-1 0,1 0,0 0,0 1,0-1,0 0,0 0,0 0,-13 3,-20-5,-11-11,2-1,0-3,0-1,0-3,3 2,-7-1,14 6,1-1,1-1,-2-3,32 19,1 0,-1 0,0 0,0 0,0 0,0 0,0 0,1 0,-1 0,0 0,0 0,0 0,0 0,0-1,1 1,-1 0,0 0,0 0,0 0,0 0,0 0,0 0,1 0,-1-1,0 1,0 0,0 0,0 0,0 0,0 0,0-1,0 1,0 0,0 0,0 0,0 0,0 0,0-1,0 1,0 0,0 0,0 0,0 0,0-1,0 1,0 0,0 0,0 0,0 0,0 0,0-1,0 1,0 0,0 0,-1 0,1 0,0 0,0 0,0-1,0 1,0 0,0 0,-1 0,1 0,0 0,0 0,0 0,0 0,15-2,28 1,-1-1,1-2,-1-2,0-2,-1-2,13-6,-29 7,-1-2,1-1,-2 0,0-2,0-1,10-9,2-7</inkml:trace>
  <inkml:trace contextRef="#ctx0" brushRef="#br2" timeOffset="104406.05">4970 5802,'0'228,"0"-502,1 263,-2 1,0 0,0 0,0 0,-2 0,1 0,-1 0,0 0,-1 1,0-1,-1 1,0 0,-1-1,5 9,1 0,-1 0,1 0,-1 1,0-1,1 0,-1 0,0 0,1 1,-1-1,0 0,0 1,0-1,0 1,0-1,0 1,0-1,0 1,0 0,0-1,0 1,0 0,0 0,0 0,0 0,0 0,0 0,0 1,0-1,0 1,0 0,0 0,0-1,0 1,1 0,-1 0,0 0,0 0,1 0,-1 0,1 0,-1 0,1 0,0 1,-1-1,1 0,-3 9,1 1,0-1,1 1,-1 6,2 204,1-220,-1 0,0-1,0 1,0 0,0 0,0 0,0 0,0-1,0 1,-1 0,1 0,0 0,0-1,-1 1,1 0,-1 0,1-1,0 1,-1 0,1-1,-1 1,0 0,1-1,-1 1,1-1,-1 1,0-1,1 1,-1-1,0 0,0 1,1-1,-1 0,0 1,0-1,0 0,0 0,1 0,-1 0,0 0,0 0,0 0,1 0,-1 0,0 0,0 0,0-1,0 1,1 0,-1 0,0-1,0 0,-6-2,0 0,1-1,0 0,0-1,-4-3,-5-5,1 0,0-1,1-1,1 0,0 0,1-2,0 1,2-1,0-1,1 0,-4-13,12 31,0 0,0 0,0 0,-1 0,1 0,0-1,0 1,0 0,0 0,0 0,0 0,0 0,0 0,0 0,0 0,0 0,0 0,0-1,0 1,-1 0,1 0,0 0,0 0,0 0,0 0,0 0,0 0,0-1,0 1,0 0,0 0,0 0,0 0,1 0,-1 0,0 0,0-1,0 1,0 0,0 0,0 0,0 0,0 0,0 0,0 0,0 0,0 0,0 0,0 0,1-1,-1 1,0 0,0 0,0 0,0 0,0 0,0 0,0 0,0 0,1 0,-1 0,0 0,0 0,0 0,0 0,8 7,9 13,10 21,3-2,25 27,-27-28,-23-30,1 1,0-1,0 0,1-1,0 1,3 1,-8-8,0 1,0-1,0 0,0 1,1-1,-1 0,0 0,1-1,-1 1,1 0,-1-1,1 1,-1-1,1 0,0 0,-1 0,1 0,-1-1,1 1,-1-1,1 1,-1-1,1 0,-1 0,0 0,2-1,6-4,-1-1,0-1,0 1,0-1,-1-1,-1 0,0 0,1-1,9-10,-3 1,-1-1,-1 0,0 0,-2-1,0-1,-1 0,13-30,11 2,-17 30</inkml:trace>
  <inkml:trace contextRef="#ctx0" brushRef="#br0" timeOffset="-76463.6">6185 2048,'-3'-1,"1"0,0 0,0-1,0 1,0-1,0 1,0-1,0 0,0 0,1 0,-1 0,1 0,-1 0,1 0,0 0,0-1,-1-1,-4-6,-13-13,0 1,-2 1,0 1,-12-7,-3-4,-16-12,-2 2,-2 2,-1 3,-26-10,-62-26,-44-10,136 63,-53-12,18 6,20 4,1-2,-44-24,69 27,-1 3,-1 2,0 1,-1 3,-5 0,-79-21,71 16,-57-8,-26 9,57 7,-9-4,-13-4,-1 5,-36 4,-216 8,147 1,61-3,-164 3,31 24,240-21,-32 5,1 4,0 3,-37 15,52-10,1 2,1 3,2 3,0 2,3 2,-28 24,-157 132,24-14,150-118,-7 13,2-1,47-49,2 1,0 0,1 2,2 0,0 1,2 1,0 0,2 1,1 1,-6 24,-4 19,-3-1,-15 24,21-48,2 2,-11 48,1-1,18-72,-1 1,-11 18,9-19,1 0,-6 20,6-5,1 1,3 1,1-1,0 35,6 161,2-125,-3 7,3 102,5-173,1 0,3 0,1-1,18 39,-1 3,-1 20,-4 2,-4 0,-6 1,-1 55,-11-132,1-1,2 1,3 6,-4-23,1-1,0 0,1 0,1-1,0 0,1 0,8 9,44 70,22 47,26 44,-81-144,2-1,1-1,17 14,46 42,67 50,-128-121,24 14,28 21,-56-34,-1 1,10 15,-17-18,0-1,2-1,0-1,17 11,6 3,-2 1,-2 3,-1 1,7 12,4 3,2-3,3-1,85 54,-15-13,-56-41,1-3,2-3,-14-14,1-2,2-3,0-3,18 2,-17-4,-4-5,0-2,1-3,-1-3,39-1,5 1,-52-2,12 0,1 3,-1 2,0 4,-8-1,2-3,-1-2,37 0,173-7,-142-2,732 1,-742-4,88-16,33-3,-109 17,-1-6,117-27,-25 0,-92 18,19-9,-116 22,-1 0,0-2,-1-1,20-13,98-66,-84 51,187-139,-170 126,-2-3,-3-3,-2-4,19-25,-43 37,-2-1,-3-2,-2-2,-2-2,-3-1,6-19,17-33,-21 43,-2-5,-25 50,0-1,-1 0,-2-1,0 1,-1-6,19-101,-12 75,-2-1,-3-4,0-128,-8-25,-1 59,-3 55,-4 0,-5-2,-12-137,25 200,-2 1,-2-1,-2 1,-1 1,-2-1,-2 1,-6-11,8 24,-5-12,-16-28,24 52,-1 0,0 0,-1 1,0 0,0 1,-11-9,-140-123,7-7,-127-160,87 44,114 151,48 66,2-2,2 0,2-2,3-3,11 35,-1 0,-1 1,-1 0,0 1,-1 0,-1 2,-1 0,-10-8,-14-16,28 28,0 1,-1 0,-1 1,1 0,-1 1,-1 1,0 1,-5-2,-27-8,0 2,-12 0,30 8,4-1,0-2,1 0,-1-2,-14-10,8 5,-1 1,-7-1,11 5,0-2,-17-11,-35-17,76 40,0-1,0 1,0-1,0 0,1-1,-1 1,1-1,0 0,0 0,-2-2,-13-21</inkml:trace>
  <inkml:trace contextRef="#ctx0" brushRef="#br0" timeOffset="142339.81">12203 6465,'0'5,"0"0,1 1,-1-1,1 0,0 0,1 0,-1 0,1 1,7 22,77 294,106 416,-132-459,-12 3,-13 1,-5 158,31 1106,-33 6,-32 270,5-1717,4 0,5-1,4-1,5 0,6 8,-14-74,-2 1,-2 1,-1-1,-2 1,-2 1,-2-12</inkml:trace>
  <inkml:trace contextRef="#ctx0" brushRef="#br0" timeOffset="149869.81">11016 10800,'675'0,"945"2,-926 6,2321 64,-2394-50,-105-6,-105-5,1690-1,-1322-14,568-10,147 0,-1402 19,0 4,0 3,35 13,135 18,-13-27,167-13,-304-4,-85 0</inkml:trace>
  <inkml:trace contextRef="#ctx0" brushRef="#br0" timeOffset="152359.811">14799 10578,'0'407,"0"-378</inkml:trace>
  <inkml:trace contextRef="#ctx0" brushRef="#br0" timeOffset="154219.811">17449 10689,'1'9,"0"0,0 0,0-1,1 1,1 0,5 25,0 54,-4-1,-4 12,-1-65</inkml:trace>
  <inkml:trace contextRef="#ctx0" brushRef="#br0" timeOffset="155789.811">19823 10662,'3'0,"-1"1,1 0,-1 0,1-1,-1 1,0 1,1-1,-1 0,0 1,0-1,0 1,0-1,0 1,0 0,0 0,-1 0,1 0,0 1,26 42,-20-25,0 1,-1 1,-1-1,-1 1,-1 0,-1 0,0 11,0 46,-5 38,0-58,1-28</inkml:trace>
  <inkml:trace contextRef="#ctx0" brushRef="#br0" timeOffset="157639.811">22473 10662,'1'40,"0"-1,3 1,1-1,2 0,2-1,1 1,3-2,3 8,-6-21,-1 1,-2 0,0 1,-2-1,0 1,-2 0,-1 0,-1 20,-2-20</inkml:trace>
  <inkml:trace contextRef="#ctx0" brushRef="#br0" timeOffset="159289.81">14826 11572,'0'11,"0"28,4 31,-2-55,1 0,0-1,1 1,1-1,0 0,3 5,6 8,-1-3</inkml:trace>
  <inkml:trace contextRef="#ctx0" brushRef="#br0" timeOffset="160729.81">14910 11490,'1'1,"0"-1,0 0,0 1,0 0,0-1,0 1,0-1,0 1,0 0,-1 0,1 0,0 0,0-1,-1 1,1 0,0 0,-1 0,1 0,-1 0,1 1,-1-1,0 0,1 0,-1 0,0 0,0 0,0 1,6 39,-6-36,1 2,0 9,1 0,0 1,1-2,1 1,0 0,5 8,11 35,-13-30</inkml:trace>
  <inkml:trace contextRef="#ctx0" brushRef="#br0" timeOffset="162589.811">15047 11352,'-1'3,"-1"-1,1 1,0 0,-1-1,1 0,-1 1,0-1,0 0,0 0,0 0,0 0,0 0,0 0,-3 1,-4 5,-28 24,0-2,-2-2,-25 14,35-22,2 2,0 1,-2 5,11-11,-17 21,20-22</inkml:trace>
  <inkml:trace contextRef="#ctx0" brushRef="#br0" timeOffset="163989.811">14964 12180,'8'-7,"0"1,1 0,-1 0,1 1,6-3,25-16,-30 17,1 1,0 0,0 1,0 0,1 1,-1 0,1 1,0 0,1 1,-1 0,11 0,16-3,-35 5,0-1,-1 0,1 0,0 0,0 0,-1-1,1 0,-1 1,0-1,1 0,-1-1,0 1,0-1,0 1,-1-1,1 0,-1 0,1 0,-1 0,2-4,5-14</inkml:trace>
  <inkml:trace contextRef="#ctx0" brushRef="#br0" timeOffset="166089.811">15157 12401,'11'-1,"-1"0,0-1,1 0,-1-1,2 0,-2 0,1 0,-1 1,1 0,10 0,-10 2,0 0,-1 1,1 0,0 0,-1 2,0-1,1 1,-1 1,0 0,0 0,-1 1,6 4,-9-6,-1 1,1 1,-1-1,-1 1,1 0,-1 0,1 0,-2 1,1 0,0-1,-1 1,0 0,-1 1,1-1,-1 0,0 1,-1 0,0-1,0 1,0 2,0 3,0 0,-1 0,0 1,-1-1,0 0,-1-1,-3 9,4-16,0 0,-1 0,1-1,-1 1,0-1,0 1,-1-1,1 0,0 1,-1-1,0-1,0 1,0 0,0-1,0 1,-1-1,1 0,-1 0,1 0,-1-1,0 1,0-1,0 0,-2 0,-4 1,1 0,-1-1,0 0,0-1,0 0,-3-1,12 1,-1 0,0 0,0 0,0 0,0 0,0-1,1 1,-1-1,0 1,0-1,1 0,-1 0,0 1,1-1,-1 0,1-1,-1 1,1 0,0 0,-1-1,1 1,0 0,0-1,0 1,0-1,0 0,0 1,0-1,1 0,-1 1,1-1,-1 0,1 0,-1 0,1 0,1-1,-1 1,1 0,0 0,-1 0,1 0,0 0,1 0,-1 0,0 0,0 0,1 1,-1-1,1 0,0 1,-1-1,1 1,0 0,0-1,0 1,0 0,0 0,0 0,0 1,0-1,0 0,0 1,1-1,-1 1,1 0,9-3,1 1,-1 1,1 0,7 1,12 3,-1 2,0 1,0 1,0 2,-1 1,23 11,-44-17,15 5</inkml:trace>
  <inkml:trace contextRef="#ctx0" brushRef="#br0" timeOffset="168119.811">17366 11711,'0'42,"2"1,2-1,7 32,0 20,-10-66</inkml:trace>
  <inkml:trace contextRef="#ctx0" brushRef="#br0" timeOffset="169349.81">17697 11683,'3'66,"9"51,-4-45,-2 17,-5-58</inkml:trace>
  <inkml:trace contextRef="#ctx0" brushRef="#br0" timeOffset="170719.811">18028 11545,'0'1,"0"0,-1 1,1-1,-1 0,1 0,-1 0,1 0,-1 0,0 0,0 0,1 0,-1 0,0 0,0 0,0 0,0 0,0-1,0 1,0 0,-1-1,-25 15,21-13,-41 20,-1-3,0-1,-1-3,-20 3,31-13,0-1,-1-1,-8-3,3 1,-1 1,-7 4,-228 32,246-35</inkml:trace>
  <inkml:trace contextRef="#ctx0" brushRef="#br0" timeOffset="173689.811">19353 11600,'73'-41,"-59"31,1 1,0 0,1 1,0 1,0 1,1 0,0 1,4 0,15 0,1 2,-1 2,1 1,32 4,-66-4,0 1,0-1,0 1,0 0,0-1,0 1,0 1,0-1,-1 0,1 1,0-1,-1 1,1 0,-1 0,1 0,-1 0,0 1,0-1,0 0,0 1,-1-1,1 1,0 0,-1 0,0 0,0-1,0 1,0 0,0 0,-1 1,3 11,-2 0,0 1,0-1,-2 0,-1 13,0 3,2-25,0 1,-1 0,0 0,0 0,0-1,-1 1,0 0,0-1,-1 0,0 1,0-1,0 0,-1 0,0-1,0 1,0-1,-1 0,0 0,0 0,0-1,0 0,-1 0,0 0,1 0,-2-1,0 1,4-3,-1 1,1-1,0 1,0-1,-1 0,1 0,-1-1,1 1,-1-1,-1 1,4-3,9-2,12-2,-18 6,1 0,-1-1,0 1,1 1,-1-1,0 0,1 0,-1 1,0-1,1 1,-1 0,0 0,0 0,0 0,0 0,0 0,0 0,0 1,0-1,0 1,-1 0,1-1,-1 1,1 0,-1 0,0 0,1 0,-1 0,0 0,0 0,0 0,-1 1,1-1,0 1,0 2,0 0,-1 0,1 0,-1 0,0 0,-1 0,1 0,-1 0,0 0,0 0,0 0,-1 0,1 0,-1-1,-3 5,-2 2,-1 1,-1-1,0-1,-1 0,0 0,0-1,-1 0,-1 0,-20 13,-1-1,-9 3,7-6</inkml:trace>
  <inkml:trace contextRef="#ctx0" brushRef="#br0" timeOffset="174869.81">20100 11711,'3'2,"0"0,0 1,1 0,-1 0,-1 0,1 0,0 0,-1 0,0 1,0-1,0 1,0 0,0 0,-1-1,0 1,1 0,-1 4,3 10,0 2,-2-1,0 2,-2-20,4 67,-5 28,1-80,-1 13</inkml:trace>
  <inkml:trace contextRef="#ctx0" brushRef="#br0" timeOffset="177099.81">20293 11628,'-1'60,"0"-14,1 1,3 0,2-1,5 22,-5-47</inkml:trace>
  <inkml:trace contextRef="#ctx0" brushRef="#br0" timeOffset="178829.81">20320 11600,'-18'-1,"-1"2,1 0,0 1,-8 2,20-2,0 0,0 0,0 0,1 0,-1 1,1 0,0 1,-1-1,1 1,1 0,-1 0,0 0,1 1,-3 3,1 0,-1 0,0 0,0-1,-1 0,0 0,-1-1,-5 4,-6 0</inkml:trace>
  <inkml:trace contextRef="#ctx0" brushRef="#br0" timeOffset="180469.81">20569 12097,'0'2,"-1"0,1 0,-1 0,0 0,1 0,-1 0,0 0,0 0,0 0,-1 0,1-1,0 1,-1 0,1-1,-1 1,-1 0,-30 21,14-14,-1-1,0-1,-1-1,1 0,-18 1,-33 3,-7-3,-19 2,-140 8,210-13,-1 2,-22 8,20-5,0-2,-8 1,-61 10,76-12</inkml:trace>
  <inkml:trace contextRef="#ctx0" brushRef="#br0" timeOffset="182879.81">20072 12539,'0'-10,"0"-1,0 1,1 0,1 0,0 0,0 0,1 0,0 0,1-1,-2 7,1 0,-1 0,1 0,0 0,0 0,1 1,-1-1,1 1,0 0,0 0,0 0,0 0,0 1,1 0,-1 0,1 0,-1 0,1 1,0 0,0 0,20-4,1 1,0 1,0 2,-1 1,1 0,0 2,13 3,-34-4,0 0,0 1,0-1,0 1,0 0,-1 0,1 1,-1-1,1 1,-1 0,0 0,0 1,0-1,0 1,-1 0,0 0,1 0,-2 0,1 1,0-1,-1 1,0-1,0 1,0 0,0 0,-1 0,0 0,0 3,3 14,-2 0,-1 0,-1 0,0 0,-2 0,-1 4,2-21,0 1,0-1,-1 1,0-1,0 1,0-1,-1 0,0 0,0 0,0-1,0 1,-1-1,0 1,0-1,-1 1,2-3,1 1,-1-1,0 0,0 0,0 0,-1 0,1-1,0 1,-1-1,1 0,0 0,-1 0,0 0,1-1,-1 1,1-1,-1 0,0 0,1 0,-1-1,1 1,-1-1,0 0,-1-1,3 2,1-1,-1 1,1-1,0 1,-1-1,1 0,0 0,0 0,-1 0,1 0,0 0,0 0,0 0,0 0,0 0,0 0,1-1,-1 1,0 0,1-1,-1 1,1 0,-1-1,1 1,-1-1,1 1,0-1,0 1,0-1,0 1,0-1,0 1,0-1,1 1,-1-1,0 1,1-1,-1 1,1 0,-1-1,1 1,0 0,0-1,0 1,0 0,0 0,0 0,0 0,0 0,0 0,0 0,0 0,1 0,-1 1,1-1,7-4,0 2,1-1,-1 1,1 0,0 1,0 1,0-1,8 1,86 3,-57 0,-11-2,-5 1</inkml:trace>
  <inkml:trace contextRef="#ctx0" brushRef="#br0" timeOffset="185129.81">22530 11765,'0'-5,"1"0,0 0,1 0,-1 0,1 0,0 0,0 1,0-1,1 1,0-1,0 1,0 0,0 0,1 0,-1 0,1 1,0-1,0 1,3-1,2-3,0 1,0 0,1 1,-1 0,1 1,1 0,-1 0,11-1,-9 2,0 1,1 0,0 1,-1 1,1 0,0 1,9 1,-18-1,-1-1,1 1,0 1,-1-1,0 0,1 1,-1 0,0 0,1 0,-1 0,-1 0,1 0,0 1,0 0,-1-1,1 1,-1 0,0 0,0 0,0 1,-1-1,1 0,-1 1,1-1,-1 1,0-1,0 4,2 16,0 0,-2 0,-1 1,0-1,-2 0,-3 16,2-26,-1 1,0-1,-1 0,0 0,-1 0,-1 0,0-1,0 0,-1-1,-1 0,0 0,0-1,-1 0,0 0,-1-1,-1 0,9-7,0 0,0-1,0 1,0-1,0 0,0 0,-1 0,1 0,0 0,-1-1,1 1,0-1,-1 0,1 0,-3-1,4 1,0-1,0 1,0-1,0 0,0 0,0 0,0-1,0 1,0 0,1-1,-1 1,0-1,1 1,-1-1,1 0,0 1,-1-1,1 0,0 0,0 0,0 0,1 0,-1 0,0-1,-2-5,1-1,-1 1,2-1,-1 0,1 1,0-1,1 0,0 0,1 0,-1 1,2-5,-1 10,0-1,0 0,1 1,-1-1,1 1,-1 0,1 0,0 0,0 0,1 0,-1 0,0 0,1 0,0 1,0 0,0-1,0 1,0 0,0 0,0 1,1-1,-1 1,1-1,-1 1,1 0,-1 1,1-1,0 1,15-3,0 2,0 1,1 0,-1 2,0 0,0 1,0 0,0 2,-1 0,1 2,-2 0,1 1,2 0</inkml:trace>
  <inkml:trace contextRef="#ctx0" brushRef="#br0" timeOffset="186599.81">23109 11794,'1'14,"0"0,1-1,1 1,0-1,1 0,1 0,4 10,-5-14,5 17</inkml:trace>
  <inkml:trace contextRef="#ctx0" brushRef="#br0" timeOffset="188049.811">23302 11656,'-2'41,"1"-23,1 0,0 0,2 0,0 6,-1-19,0 0,0-1,1 1,0 0,-1-1,1 0,1 1,-1-1,1 0,-1 0,1 0,0 0,1-1,-1 1,1-1,-1 0,1 0,0 0,18 10,-4-2</inkml:trace>
  <inkml:trace contextRef="#ctx0" brushRef="#br0" timeOffset="191309.81">23467 11628,'-37'-1,"17"0,1 1,-1 0,-10 2,25-1,1 0,0-1,0 1,-1 1,1-1,0 0,0 1,0 0,1 0,-1 0,0 1,1-1,-1 1,1 0,0 0,0 0,-2 3,-11 19,1 1,-6 18,10-21,-1-1,0 0,-16 19,25-37,-1 0,0-1,-1 0,1 1,0-2,-1 1,0 0,0-1,0 0,0 0,0-1,0 1,0-1,0 0,0-1,-1 1,1-1,-3 0,-18 1</inkml:trace>
  <inkml:trace contextRef="#ctx0" brushRef="#br0" timeOffset="195739.811">23109 11876,'2'48,"2"0,4 9,-1-3,-3-23</inkml:trace>
  <inkml:trace contextRef="#ctx0" brushRef="#br3" timeOffset="-208906.919">12590 10496</inkml:trace>
  <inkml:trace contextRef="#ctx0" brushRef="#br0" timeOffset="-186556.92">6793 2545,'-2'-116,"4"-128,-1 238,-1 0,1 0,-1 0,2 1,-1-1,1 1,-1-1,2 1,-1-1,0 1,1 0,0 0,3-3,-3 5,1-1,-1 1,1 0,0 1,0-1,0 1,0-1,0 1,0 1,1-1,-1 1,1-1,-1 1,1 0,0 1,-1-1,2 1,8-1,0 0,0 1,-1 0,1 1,0 1,0 0,-1 1,1 0,-1 1,0 1,2 1,4 2,2 0,-1-2,9 2,-4-3</inkml:trace>
  <inkml:trace contextRef="#ctx0" brushRef="#br3" timeOffset="3.647">12618 8563,'187'92,"106"53,-185-85,65 48,-138-82,-2 1,0 2,-2 1,24 30,6 16,30 49,-84-115,1 0,1 0,0-1,1 0,-1 0,2-1,4 3,19 10,28 13,20 13,-40-20,-1 3,-2 1,-1 1,-1 2,-3 2,0 2,11 18,-35-40,-2 0,1 0,-2 1,-1 0,0 0,3 18,18 46,-9-31,-2 1,-2 0,-2 4,-4-15,2 0,2 0,1-1,2-1,14 24,103 184,-116-216,2 5,2-1,1-1,12 13,147 155,-91-104,29 43,-67-66,6 15,16 25,-50-78,-1 1,-1 1,-2 0,-2 2,-2 0,-1 1,-3 0,-1 1,2 26,-3-17,2 0,3-1,1-1,8 12,-3-7,-3 2,-2 0,-1 4,-11-42,1-1,1 0,1 0,0-1,1 1,1-1,0-1,8 11,2-1,1-1,1 0,2-1,12 10,-20-22,0-1,0 0,1-1,14 7,34 21,-11-4,-38-25,0 0,-1 1,0 0,-1 1,0 0,0 1,3 5,38 53,-15-18,39 38,-72-83,0 0,0 1,-1-1,0 1,-1 0,0 0,0 0,0 1,-1-1,0 1,0-1,-1 1,0 0,0-1,-1 1,10 48,-6-47,0-1,0 0,1-1,0 1,0-1,1 0,0 0,0-1,0 0,1 0,0 0,2 0,18 18,8 9,-5-2,2-2,28 19,-48-40,0 0,1-1,0 0,1-1,-1 0,1-1,1-1,-1 0,0-1,2 0,28 2,-28-4,0 1,-1 0,1 1,-1 1,1 0,-1 1,1 1,59 37,-52-28,1-1,24 10,-34-20,0 1,0-2,0 0,0-1,1 0,12-1,93-4,-47 0,120 4,107-4,-290 3,0-1,0 0,0 0,0-1,0-1,0 0,-1 0,1-1,-1 0,0 0,0-1,0 0,-1-1,0 0,0 0,0-1,-1 0,0 0,0-1,-1 0,0 0,1-2,5-7,1 1,1 0,1 1,0 1,1 1,9-7,-7 7,0-2,-1 0,-1-1,-1-1,2-3,9-27,-24 41,1 0,0-1,0 1,1 0,0 1,0-1,0 1,1-1,-1 1,6-4,4 0,1 1,0 0,1 1,-1 1,10-3,-6 3,-1-1,0-1,-1-1,12-7,-25 13,1 0,-1-1,0 1,0-1,0 0,-1 0,1-1,-1 1,0-1,0 1,0-1,-1 0,0 0,0 0,0 0,0-1,-1 1,0-3,2-11,1-9,1 1,1 0,2 0,6-15,-5 19,11-27,2 2,19-30,-31 59,-2 0,0-1,-1 0,-1 0,-1-1,0 1,-2-4,1 1,1 0,1 1,1-1,1 1,9-19,9-1,18-24,-1 3,-30 44,1 1,12-12,27-34,-29 29,2 0,1 2,2 2,30-27,-42 43,-1-1,-1-1,-1-1,-1 0,0 0,-1-2,36-51,-28 43,-2 0,0-2,10-24,-20 38,1 0,0 0,2 1,0 0,6-5,-7 8,0 0,-1 0,-1-1,0 0,0 0,-1-1,-1 0,-1-1,6-15,0 1,2 0,1 1,2 0,0 1,2 1,1 0,7-5,-15 16,-1-1,0-1,-1 1,1-6,-5 10,0 1,1-1,1 1,-1 1,2-1,-1 1,2 1,-1-1,1 1,4-2,39-26,2 3,18-7,-63 36,-1 0,0 0,0-1,0-1,-1 1,0-1,0 0,-1-1,5-6,0-4,0-1,-1 0,-1-1,-1 0,5-8,2 1,1 1,11-15,-11 18,-1-1,-1 0,-1-1,5-15,3-9,2 1,3 1,9-12,-15 25,-9 19,0 1,0-1,1 2,1 0,8-6,24-25,24-30,3 2,51-35,-19 24,-16 14,-3-4,25-31,-31 25,86-67,-28 30,-33 23,-49 42,3 2,23-13,-29 29,46-20,-50 29,-2-3,29-21,-24 15,-36 24,-1-1,1 0,-2 0,3-3,39-38,-12 12,7-11,-34 32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8T19:59:31.529"/>
    </inkml:context>
    <inkml:brush xml:id="br0">
      <inkml:brushProperty name="width" value="0.05" units="cm"/>
      <inkml:brushProperty name="height" value="0.05" units="cm"/>
      <inkml:brushProperty name="color" value="#FFFFFF"/>
      <inkml:brushProperty name="ignorePressure" value="1"/>
    </inkml:brush>
    <inkml:brush xml:id="br1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839 458,'0'655,"-13"-925,1 60,9-102,10 456,13 51,2 31,-10-82,-6-117,-6-27,0 0,0 0,0 0,0 0,0 0,0 0,0-1,0 1,0 0,0 0,0 0,0 0,0 0,0 0,0-1,0 1,0 0,0 0,0 0,0 0,0 0,1 0,-1 0,0 0,0 0,0-1,0 1,0 0,0 0,0 0,0 0,1 0,-1 0,0 0,0 0,0 0,0 0,0 0,0 0,0 0,1 0,-1 0,0 0,0 0,0 0,0 0,0 0,0 0,1 0,-1 0,0 0,0 0,0 0,0 0,0 0,0 0,0 0,0 1,1-1,-1 0,0 0,0 0,0 0,0 0,0 0,0 0,7-50,-2-323,-6 278,1 647,-27-1242,27 884,-1-66,2-47,0 73,-2-132,-1 0,-1-1,0 0,-2 1,-4 10,3-22,0-13,2-10,1 0,0 0,1 0,1-1,0 1,0 0,1-2,-1-12,-5-308,6 185,1 857,-1-1372,1 826,-7 270,4-410,2-12,0-1,-1 0,0 1,-1-1,1 0,-2 1,0 0,1-8,-1-9,-3-53,3 0,4-57,0 33,-3-29,1-8,5-4,-26 403,17-220,0-10,-1 0,-2-1,-6 16,14-61,0 0,0 0,0 0,-1 0,1-1,0 1,0 0,0 0,-1 0,1 0,-1-1,1 1,0 0,-1 0,1-1,-1 1,0 0,1-1,-1 1,1-1,-1 1,0-1,0 1,0-1,1-1,-1 0,0 0,1 0,-1 0,0 0,1 0,-1 0,1 0,0-1,-1 1,1 0,0 0,0-1,0 1,0-1,-8-75,4-1,4 1,3-12,0-34,-2-29,1 286,0-6,-11 105,4-205,5-28,0 0,0 0,0 0,0 0,0 0,0 0,0 0,0 0,0 0,0 0,0 0,-1-1,1 1,0 0,0 0,0 0,0 0,0 0,0 0,0 0,0 0,0 0,0 0,0 0,0 0,0 0,0 0,0 0,-1 0,1 0,0 0,0 0,0 0,0 0,0 0,0 0,0 0,0 0,0 0,0 0,0 0,0 0,0 0,-1 0,1 0,0 0,0 0,0 0,0 0,0 0,0 0,0 0,0 0,0 1,0-1,0 0,0 0,0 0,0 0,0 0,0 0,0 0,0 0,0 0,-4-17,-6-115,8-129,2 143,0 3,-9 311,-29 148,25-279,13-63,0-1,-1 1,1-1,0 1,-1-1,1 0,-1 1,0-1,0 1,1-1,-1 0,0 0,0 1,-1 0,2-3,-1 1,0-1,1 1,-1-1,1 0,-1 1,1-1,-1 0,1 1,0-1,-1 0,1 1,0-1,-1 0,1 0,0 1,0-1,0 0,0 0,0 1,0-1,0 0,0 0,0 0,-7-65,4 0,2 0,4-15,0-63,-2 618,-2-284,1-701,0 1255,0-1593,0 1199,-1-504,3-183,3 246,4 0,15-62,-21 137,6-29,-8 43,-1 0,1 0,-1 0,1 0,0 0,0 1,0-1,0 0,0 0,0 1,0-1,0 1,1-1,-1 1,1-1,-1 2,-1 0,1 0,-1 1,1-1,-1 0,1 1,-1-1,1 0,-1 1,1-1,-1 1,0-1,1 1,-1-1,0 1,1-1,-1 1,0-1,1 1,-1-1,0 1,0-1,0 1,0 0,0-1,0 1,0-1,0 1,0 0,0-1,0 1,0 0,7 51,-2 1,-3 0,-4 50,1-21,-3 547,4-1402,0 1380,0-691,-2 5,3 1,4-1,12-62,1 80,-18 60,0 0,1 0,-1 0,1 0,-1 0,1 0,-1 0,1 0,-1 0,1 1,0-1,0 0,0 1,-1-1,1 0,1 0,-2 1,0 0,1 0,-1 0,0 0,1 1,-1-1,0 0,1 0,-1 0,0 0,1 0,-1 0,0 1,1-1,-1 0,0 0,0 0,1 1,-1-1,0 0,0 0,1 1,-1-1,0 0,0 1,0-1,0 0,1 0,-1 1,0-1,10 38,2 83,-6-1,-6 68,0-86,-1 231,0-306,0-58,1-31,-2-199,25-183,-20 438,1 16,6 28,79 428,-67-305,0 151,-28-1080,6 594,0 1166,-1-1171,4-259,-2 389,2 0,3 1,2-1,6-20,-7 54,-7 15,0 0,0 0,0 0,0 0,0 0,0 0,0 0,0 0,1-1,-1 1,0 0,0 0,0 0,0 0,0 0,0 0,1 0,-1 0,0 0,0 0,0 0,0 0,0 0,0 0,0 1,1-1,-1 0,0 0,0 0,0 0,0 0,0 0,0 0,0 0,0 0,1 0,-1 0,0 0,0 1,0-1,0 0,0 0,0 0,0 0,0 0,0 0,0 0,0 1,0-1,0 0,0 0,0 0,0 0,7 31,9 146,-6 27,5 73,-11-233,27 248,-25-266,-6-26,0 0,0 0,1 0,-1 0,0 0,0 0,0 0,1 0,-1 0,0 0,0 0,0 0,0-1,1 1,-1 0,0 0,0 0,0 0,0 0,0 0,1-1,-1 1,0 0,0 0,0 0,0 0,0-1,0 1,0 0,0 0,0 0,0 0,0-1,0 1,0 0,0 0,0 0,0-1,0 1,0 0,0 0,0 0,0-1,0 1,0 0,0 0,0 0,0 0,0-1,0 1,0 0,2-47,-1-707,-4 375,3 419,0 49,10 72,38 471,-52-1187,5 335,-1 167</inkml:trace>
  <inkml:trace contextRef="#ctx0" brushRef="#br1" timeOffset="4928.649">424 762,'1'5,"0"1,1-1,-1 0,1 0,0 0,0 0,1-1,-1 1,1 0,0-1,3 4,5 7,77 129,22 56,-82-141,-2 1,-3 1,-2 1,-4 1,0 7,-5 6,-3 0,-1 68,-13 156,1-103,3-55,-2 172,-17 33,-13 258,32-2,2-313,-1-263</inkml:trace>
  <inkml:trace contextRef="#ctx0" brushRef="#br1" timeOffset="7296.361">1225 679,'0'1823,"6"-1713,4 0,6-1,8 20,23 166,-35-111,-9-99,13 78,8-51,5 4,18 84,-39-157,-3 0,-1 1,-2 33,-3-42,-1 31,3-1,5 21,-4-65,2 0,0 0,1 0,2-1,0 1,1-1,0-1,2 0,2 2,-7-11,1 1,-1 0,-1 0,0 1,0 0,-1-1,-1 1,0 0,0 0,-1 2,-1-4</inkml:trace>
  <inkml:trace contextRef="#ctx0" brushRef="#br1" timeOffset="26347.268">728 4627,'8'-1,"-1"1,1 1,0-1,-1 1,1 0,-1 1,1 0,-1 0,0 1,1 0,-1 0,-1 0,1 1,0 0,-1 0,0 1,0 0,1 1,10 11,0 2,-1 0,-1 0,-1 1,3 8,-16-27,-1-1,0 1,0-1,0 1,1-1,-1 1,0-1,0 1,1-1,-1 1,0-1,1 0,-1 1,0-1,1 0,-1 1,1-1,-1 0,1 1,-1-1,1 0,-1 0,1 0,-1 1,1-1,-1 0,1 0,-1 0,1 0,-1 0,1 0,0 0,5-16,-4-34,-2 46,-2-32,0-35,2 66,0 1,1-1,-1 1,1 0,0-1,0 1,1 0,-1 0,1 0,0 0,0 0,3-4,-3 7,-1-1,1 1,0 0,0 0,0-1,0 1,0 0,0 0,1 1,-1-1,0 0,0 1,1 0,-1-1,0 1,1 0,-1 0,0 0,0 0,1 1,-1-1,0 1,1-1,-1 1,0 0,0 0,0 0,0 0,2 1,8 4,-1 1,0 0,0 0,7 7,-7-4,0 2,-1-1,0 1,-1 1,0 0,-1 0,0 0,-1 1,-1 0,0 2,-5-14,0 1,0-1,0 0,0 0,0 0,0 0,1 0,-1 0,1 0,-1-1,1 1,0-1,0 1,0-1,0 1,0-1,-1 0,-1-1,1 0,-1 0,1 0,0 0,-1 0,1 0,-1 0,1 0,0 0,-1 0,1 0,-1 0,1 0,-1 0,1-1,0 1,-1 0,1 0,-1-1,1 1,-1 0,1-1,-1 1,1-1,1-1,-1 1,0-1,0 1,0-1,0 1,0-1,-1 1,1-1,0 0,-1 0,1 0,9-55,-10 50,1-1,0 1,0 0,0-1,1 1,0 0,0 0,1 0,0 1,0-1,1 0,0 1,0 0,0 0,2 0,-5 5,0 0,0 0,0 0,0 1,0-1,0 0,1 1,-1-1,0 1,0-1,1 1,-1 0,0 0,1 0,-1-1,0 1,1 0,-1 1,0-1,1 0,-1 0,0 0,1 1,-1-1,0 1,0-1,1 1,-1 0,0-1,0 1,0 0,0 0,0-1,0 1,0 0,0 0,0 1,7 6,0 1,-1 0,-1 0,4 6,3 4,6 5,-3-2</inkml:trace>
  <inkml:trace contextRef="#ctx0" brushRef="#br1" timeOffset="28893.079">2468 4738,'0'-2,"0"0,-1 1,1-1,-1 0,1 1,-1-1,1 1,-1-1,0 1,0-1,0 1,0-1,0 1,0 0,0-1,-1 1,1 0,-1-1,-30-18,22 13,-86-49,24 15,-2-7,53 33,0-1,1-1,0-1,1-1,-5-8,13 15,1 1,-1 0,-1 1,0 0,-1 1,0 1,-1-1,-29-14,-27-10,-14-7,50 24,0 1,0 1,-1 2,-1 2,0 1,-1 2,1 1,-12 1,-19-1,-66-7,-37 6,-509 8,662 0,1 0,0 1,0 1,0 1,0 0,1 1,0 0,0 1,0 1,0 1,1 0,1 1,-1 0,1 1,1 0,0 1,0 1,1 0,1 0,0 1,1 1,0-1,1 1,0 1,2 0,-1 0,2 0,0 0,1 1,0 0,-1 15,0 24,3 1,2 0,2 0,3-1,3 1,1-1,3-1,5 8,-2-16,1-1,3-1,2 0,1-2,2 0,3-2,0-1,3-1,21 21,173 164,-145-147,-47-45,1-1,1-2,1-2,1-1,2-2,0-1,2-3,9 3,14 5,-32-13,1-1,0-1,1-2,1-1,7 0,79 2,-1-5,1-5,24-7,-129 6,1-1,0 0,-1-1,1-1,-1-1,0 0,0-1,0 0,-1-1,1-1,-1 0,-1-1,0-1,0 0,0-1,0-1,34-37,-1-2,-3-2,-2-1,-2-3,-3-1,-3-2,-2-1,15-43,-39 87,0-1,-2 1,0-1,-1 0,-1-1,0 1,-1-2,-2 8,0 0,0-1,-2 1,1 0,-1 0,-1 0,0 0,0 0,-1 0,-1 1,-2-5,-30-49,-3 2,-26-29,14 20,44 59,1-1,0 0,1 0,0 0,1 0,0-1,1 0,1 0,0 0,1-1,0 1,1-2,0 4,0-1,-2 2,1-1,-1 0,-1 0,0 1,0 0,-1 0,-1 0,0 0,0 1,-1 0,-1 0,1 1,-2 0,-4-5,-5-3,1 0,1-2,-9-14,13 15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2:22.201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1 166,'4'0,"0"1,0 0,1 1,-1-1,0 1,0-1,0 1,0 0,-1 1,1-1,1 2,7 4,64 43,28 27,10 7,240 160,87 63,-421-294,10 6,-2 1,0 2,-2 0,0 2,10 14,-24-24,-1-5</inkml:trace>
  <inkml:trace contextRef="#ctx0" brushRef="#br0" timeOffset="1271.426">1104 82,'-17'40,"-2"0,-2-1,-1-2,-2 0,-1-1,-2-2,-5 4,-47 53,-4-4,-3-4,-4-3,-26 13,70-58,2 3,-26 30,48-43,2 2,0 0,2 1,2 1,-9 19,13-24,-1-1</inkml:trace>
  <inkml:trace contextRef="#ctx0" brushRef="#br0" timeOffset="2435.155">194 2263,'0'3,"0"-1,0 1,1-1,-1 0,1 1,0-1,0 1,0-1,0 0,0 0,0 1,1-1,-1 0,1 0,-1 0,1 0,0-1,35 28,-33-26,50 31,1-3,1-2,58 20,185 53,-138-50,17 15,-160-60,28 13,0 1,28 19,-62-33,0 1,-1 1,1 0,-2 0,1 1,-1 0,-1 1,0 0,-1 1,0-1,4 10,1 5,-9-16,0-1,1 1,1-1,-1 0,1 0,1-1,-1 0,5 4,13 8,-2-1</inkml:trace>
  <inkml:trace contextRef="#ctx0" brushRef="#br0" timeOffset="4219.228">1326 2125,'-6'3,"0"0,1 0,-1 1,1 0,0 0,0 0,1 1,-1-1,1 1,0 0,0 1,1-1,-1 1,1 1,-1-2,-99 161,51-78,-4-3,-3-2,-35 33,38-53,-4-2,-1-3,-4-3,-31 19,32-31,1 2,-15 19,54-40</inkml:trace>
  <inkml:trace contextRef="#ctx0" brushRef="#br0" timeOffset="5687.226">303 4334,'47'28,"1"-2,27 9,28 14,995 559,-1048-582,0-2,2-3,8 0,-33-11,10 7,-10 0</inkml:trace>
  <inkml:trace contextRef="#ctx0" brushRef="#br0" timeOffset="6880.904">1628 4223,'-5'2,"-1"-1,1 0,0 1,-1 0,1 1,0-1,0 1,0 0,1 0,-1 0,1 1,0-1,0 1,-2 2,-9 7,-123 111,-109 127,93-89,-14-2,-126 83,216-172,57-52</inkml:trace>
  <inkml:trace contextRef="#ctx0" brushRef="#br0" timeOffset="25360.932">829 6157,'14'8,"0"0,0-1,16 5,18 9,35 26,-3 4,36 33,-100-73,53 44,53 56,-71-62,2-3,1-2,34 20,-67-53,1 0,0-1,0-2,2 0,17 7,-37-13,-1-1,0 1,0 0,0 0,0 0,0 1,0-1,-1 0,1 1,-1 0,0 0,1 0,-1 0,-1 0,1 0,0 0,0 1,3 10,-1-1,0 1,2 12,4 17,-2-22</inkml:trace>
  <inkml:trace contextRef="#ctx0" brushRef="#br0" timeOffset="26579.915">1988 6129,'0'2,"-1"0,0 0,0 0,0 0,0 0,0 0,-1 0,1-1,-1 1,1 0,-1-1,1 0,-1 1,0-1,0 1,-4 3,-65 63,-33 32,-13 2,-482 334,573-417,0 2,1 1,1 0,1 2,1 1,2 0,0 2,-15 27,23-33</inkml:trace>
  <inkml:trace contextRef="#ctx0" brushRef="#br0" timeOffset="8280.139">2899 0,'122'86,"-3"5,101 102,193 227,-330-335,4-4,86 62,-144-124,-5-7</inkml:trace>
  <inkml:trace contextRef="#ctx0" brushRef="#br0" timeOffset="9629.404">4086 82,'-5'4,"0"-1,0 1,0 0,0 0,1 1,0-1,0 1,-3 5,-4 4,-41 54,-17 33,-21 27,-27 25,-8-4,-111 99,195-213,-1-1,-2-3,-1-1,-10 3,38-23,1 2,-14 11,8-3</inkml:trace>
  <inkml:trace contextRef="#ctx0" brushRef="#br0" timeOffset="10851.217">3203 2236,'0'1,"1"1,0-1,0 1,0-1,0 1,0-1,0 0,1 1,-1-1,0 0,1 0,-1 0,1 0,-1 0,1 0,-1 0,1-1,0 1,9 6,35 22,133 89,4 14,-155-111,107 86,109 110,-229-201,-1 2,0-1,-1 1,-1 1,1 5,-7-14,1-1,0-1,0 1,1-1,0 0,8 5,0 1</inkml:trace>
  <inkml:trace contextRef="#ctx0" brushRef="#br0" timeOffset="12002.248">4251 2097,'0'23,"-2"0,-1-1,-1 0,-1 1,0-2,-2 1,-1-1,0 0,-1 0,-2-1,-10 16,-19 22,-2-1,-3-3,-8 4,-4 7,-84 96,-158 137,285-287,2-3</inkml:trace>
  <inkml:trace contextRef="#ctx0" brushRef="#br0" timeOffset="13296.957">3507 4251,'138'92,"114"80,-199-130,-2 1,-1 3,22 28,-10 6,-47-58,1-1,2 0,0-1,1-1,3 2,21 9,2-1,0-3,46 20,31 17,-67-31</inkml:trace>
  <inkml:trace contextRef="#ctx0" brushRef="#br0" timeOffset="14616.098">4748 4223,'-3'1,"0"-1,-1 0,1 1,0 0,-1-1,1 1,0 1,0-1,0 0,0 1,0-1,0 1,0 0,0 0,1 0,-35 38,23-23,-66 75,-130 143,168-193,-2-3,-2-1,-1-2,-17 8,-86 57,-43 44,184-139,1 2,0-1,0 1,1 0,0 1,-2 3,-6 14</inkml:trace>
  <inkml:trace contextRef="#ctx0" brushRef="#br0" timeOffset="16517.483">5742 82,'1'13,"1"-1,0 0,0 0,2 0,-1 0,1 0,1-1,0 0,1 1,0-2,0 1,1-1,1 0,1 0,18 23,2-2,2-1,14 9,74 55,4-4,26 7,-17-10,-114-75,-1 1,-1 0,0 1,0 1,2 5,-11-12,-1 0,0 0,0 1,-1 0,0 0,-1 0,0 1,0-1,-1 1,0 0,0 7,1 9</inkml:trace>
  <inkml:trace contextRef="#ctx0" brushRef="#br0" timeOffset="17779.224">6598 137,'-8'0,"0"1,0 0,0 1,0-1,0 2,1-1,-1 1,1 0,0 0,0 1,0 0,0 0,-4 4,-11 10,1 1,0 1,-3 5,22-22,-100 115,5 5,6 3,-8 26,66-102,3 2,2 1,-19 52,35-73,-1-1,-5 5,-4 2</inkml:trace>
  <inkml:trace contextRef="#ctx0" brushRef="#br0" timeOffset="19011.218">5742 2097,'1'4,"0"-1,1 1,-1-1,1 0,-1 1,1-1,0 0,0 0,1 0,-1-1,1 1,-1 0,1-1,0 0,0 0,0 1,11 10,11 12,74 77,5-5,39 25,-85-77,61 45,46 22,-135-95,1-2,32 11,-25-11,26 16,-36-15</inkml:trace>
  <inkml:trace contextRef="#ctx0" brushRef="#br0" timeOffset="20214.341">6654 1932,'-1'0,"0"0,1 0,-1 1,0-1,1 0,-1 0,0 1,0-1,1 1,-1-1,1 1,-1-1,0 1,1-1,-1 1,1-1,-1 1,1 0,0-1,-1 1,1 0,-1 0,-3 5,-243 330,-3 38,175-259,-50 74,85-122,27-39</inkml:trace>
  <inkml:trace contextRef="#ctx0" brushRef="#br0" timeOffset="22214.75">5853 4334,'11'5,"0"0,-1 1,1 0,-1 0,-1 1,1 1,-1 0,2 2,7 5,422 368,-311-268,98 115,-204-207,1-2,1-1,1 0,0-2,2-1,17 7,25 17,-40-24</inkml:trace>
  <inkml:trace contextRef="#ctx0" brushRef="#br0" timeOffset="23330.231">6792 4251,'-15'16,"1"0,1 2,0-1,2 2,0-1,-2 7,5-10,-87 164,-48 85,23-70,-31 26,143-210,0 1,0-1,-1 0,-1-1,1 0,-1-1,-1 0,0 0,0-1,0-1,-1 0,0 0,-1-1,7-3,0 1,1-1,-1 1,1 0,0 0,-3 3,-10 10</inkml:trace>
  <inkml:trace contextRef="#ctx0" brushRef="#br0" timeOffset="28030.478">3423 6239,'73'26,"-1"4,30 18,134 82,-67-36,-42-29,-36-19,-1 4,52 40,42 59,-155-128</inkml:trace>
  <inkml:trace contextRef="#ctx0" brushRef="#br0" timeOffset="29508.584">4555 6129,'-3'0,"0"1,1-1,-1 1,0 0,0 0,0 0,0 0,1 0,-1 0,1 1,-1-1,1 1,-1 0,1 0,-1 1,-30 34,5 5,1 0,2 4,-23 36,-88 120,-54 50,164-218,-24 36,-8 20,42-65</inkml:trace>
  <inkml:trace contextRef="#ctx0" brushRef="#br0" timeOffset="30976.4">6046 6266,'13'1,"-1"1,1 0,-1 1,0 0,0 1,0 0,-1 1,1 0,-1 1,10 7,-8-6,75 43,-2 3,-2 4,-3 3,9 14,-75-61,160 143,50 65,-199-195,2-3,1 0,0-1,2-2,1-2,5 2,7 5,-21-11</inkml:trace>
  <inkml:trace contextRef="#ctx0" brushRef="#br0" timeOffset="32158.129">7040 6129,'-4'0,"0"1,0-1,0 1,-1 0,1 0,1 1,-1-1,0 1,0 0,0 0,1 0,-1 0,1 0,0 1,-1 0,1 0,-1 1,-7 9,0 1,0 0,-5 11,7-12,-69 109,-107 153,175-262,-138 177,108-144,-2-1,-44 35,56-54,1 0,-1-1,-1-2,-1-1,-1-2,-8 3,-21 10,39-15</inkml:trace>
  <inkml:trace contextRef="#ctx0" brushRef="#br0" timeOffset="33923.53">7703 220,'0'4,"0"0,1 0,0 0,0 0,0 0,0-1,1 1,-1 0,1-1,0 1,0-1,0 0,2 3,38 38,-27-29,48 44,3-2,3-3,3-1,55 30,48 20,-97-55,-56-33,0-1,1-1,1-1,0-1,0-1,1-1,4 0,-16-6,-3-1,-1 0,1 0,-1 1,0 0,1 1,-1 0,5 4,6 8</inkml:trace>
  <inkml:trace contextRef="#ctx0" brushRef="#br0" timeOffset="35056.062">8751 137,'-4'0,"0"1,-1 0,1 0,0 0,0 0,-1 1,1 0,0-1,1 2,-1-1,0 0,0 1,-1 1,-47 45,35-32,-59 63,3 3,-44 70,67-86,-3-3,-2-2,-63 54,66-75,-1-2,-25 12,67-44,-11 7</inkml:trace>
  <inkml:trace contextRef="#ctx0" brushRef="#br0" timeOffset="36794.146">8061 1932,'24'1,"0"1,-1 1,1 1,-1 1,0 1,8 4,29 13,39 21,-30-12,-2 4,-1 2,-2 3,29 27,-69-46,0 1,-2 1,16 23,-14-17,1 0,18 13,-27-28,2 0,0-1,0-1,1 0,1-2,0 0,1-2,0 0,40 12,40 16,-89-32,0 1,0 0,-1 1,0 0,0 1,7 7,0 5</inkml:trace>
  <inkml:trace contextRef="#ctx0" brushRef="#br0" timeOffset="38073.015">9277 1822,'-24'26,"1"2,2 0,0 1,-14 29,-13 17,-48 63,-5-4,-7-5,-115 108,200-216,-1 0,-1-2,0-1,-2-1,0-1,-1-1,-26 10,25-15</inkml:trace>
  <inkml:trace contextRef="#ctx0" brushRef="#br0" timeOffset="39412.136">8283 4169,'0'1,"0"0,1 1,-1-1,0 0,1 0,-1 1,1-1,0 0,-1 0,1 0,0 1,-1-1,1 0,0 0,0 0,0 0,0-1,5 8,31 31,1-1,2-2,1-1,40 24,-42-30,122 85,50 38,-165-115,-2 2,-2 2,13 17,-39-42,1-1,0-1,1-1,1 0,0-1,0-1,1-1,11 3,54 31,-24-6,-1 3,9 11,-25-16</inkml:trace>
  <inkml:trace contextRef="#ctx0" brushRef="#br0" timeOffset="40538.04">9443 4251,'-4'1,"0"-1,1 1,-1 1,1-1,-1 1,1-1,0 1,-1 0,1 0,0 0,0 0,0 1,1 0,-1-1,-1 2,-5 5,-38 38,3 1,2 2,-19 32,15-21,-225 328,159-220,79-118,19-29,0 0,-2-1,0 0,-1-1,-14 11,5-9</inkml:trace>
  <inkml:trace contextRef="#ctx0" brushRef="#br0" timeOffset="41837.909">8642 6100,'20'1,"1"1,-1 1,0 0,0 1,0 2,0 0,9 5,29 14,40 25,-57-28,58 30,-3 4,-2 5,-3 3,-3 5,-3 3,36 42,-92-84,1 3,25 19,-45-43,1-1,0-1,0 1,0-2,1 0,0 0,11 3,7 0</inkml:trace>
  <inkml:trace contextRef="#ctx0" brushRef="#br0" timeOffset="43206.496">9663 5963,'-3'1,"0"0,0 0,-1 0,1 0,0 0,0 1,1-1,-1 1,0 0,0 0,1 0,-1 0,1 0,0 1,-1-1,1 1,0-1,1 1,-1 0,0 0,0 3,-2 0,-18 32,2 0,2 2,2 0,1 2,0 8,-17 45,10-40,-1-2,-4 0,-1-1,-3-2,-34 43,31-46,11-14,-19 19,18-26</inkml:trace>
  <inkml:trace contextRef="#ctx0" brushRef="#br1" timeOffset="58801.145">3064 1657,'2'-5,"-1"0,0 0,1 1,0-1,0 1,0 0,1-1,-1 1,1 0,0 1,0-1,0 0,3-2,9-11,-2 0,0 1,2 0,0 1,0 1,1 0,1 1,1 1,8-5,2 2,0 1,0 1,19-5,86-23,2 7,68-7,-102 21,135-23,-73 16,-3-8,70-27,-117 18,-81 30,0 1,1 2,0 1,1 1,0 2,7 1,100-1,98 11,-190-2,-1 2,1 3,-1 1,29 10,-44-8,0 2,-1 1,-1 1,0 2,-1 1,26 19,-19-9,-2 2,0 1,-2 2,-2 1,0 1,0 6,178 250,31 41,-173-240,-3 3,-5 2,-4 3,24 62,-44-70,-4 2,3 33,-31-116,15 71,-4 1,2 47,-9-57,3 1,4-1,14 42,-13-67,-2-10,-1 1,-2 1,-2-1,0 10,2 133,-12 129,-1-122,4-58,-4 124,1-234,-1-1,0 0,-2 0,0 0,-1-1,-1 0,-1 0,0 0,-2-1,-9 13,-19 25,-4-1,-23 21,42-47,-9 8,-21 26,-30 24,65-68,-1-2,-1 0,-1-1,0-1,-1-1,-20 9,-55 17,-2-4,0-3,-3-6,-38 3,11-9,0-6,-1-5,-42-7,1-6,1-8,1-7,1-8,-5-8,115 20,1-2,0-3,2-2,0-3,2-2,1-2,1-3,1-2,3-2,0-2,3-2,-1-4,-190-210,-40-39,256 274,-43-41,-30-40,74 77,1 0,0-1,2 0,1-2,1 1,-7-21,5-3,2 0,2-1,0-16,-10-48,-7-7,-41-107,-44-109,103 301,1 0,2 0,1-1,3 0,0-1,3-188,2 129,0-368,1 430,0-1,3 2,1-1,11-33,-4 14,1-21,-10 42,1-1,1 1,2 0,2 1,0 0,2 1,7-11,-4 15,0 0,2 0,1 2,1 0,1 1,9-7,-29 31,0-1,0 0,0 0,0 0,0 0,0 0,0 0,0 0,0-1,0 1,-1 0,1 0,0-1,-1 1,1 0,-1-1,0 1,1 0,-1-1,0 0,0 1,-1 0,1 0,0 0,-1 1,1-1,-1 0,1 1,-1-1,0 0,1 1,-1-1,0 1,1-1,-1 1,0-1,1 1,-1-1,0 1,0 0,0-1,0 1,1 0,-1 0,0 0,-6-2,1 2,0-1,0 1,-1-1,1 2,0-1,0 1,-5 1,-10 3,1 2,0 1,0 0,1 1,-7 5,-91 60,95-59,12-9,0 1,0 0,1 0,-9 9,18-16,0 0,1 0,-1 0,0 1,0-1,0 0,0 0,0 0,1 0,-1 1,0-1,0 0,0 0,1 0,-1 0,0 0,0 0,1 0,-1 0,0 0,0 0,1 0,-1 0,0 0,0 0,0 0,1 0,-1 0,0 0,0 0,1 0,-1 0,0 0,0 0,1 0,-1 0,0 0,0-1,0 1,1 0,-1 0,0 0,0 0,0 0,0-1,20-4,294-106,-211 78,-92 29,1-1,1 1,-1 1,1 0,-1 1,6 0,-16 1,1 1,-1 0,1 0,-1 0,0 0,1 1,-1-1,0 1,1-1,-1 1,0 0,0 0,1 0,-1 0,0 0,0 1,0-1,0 0,-1 1,1 0,0-1,-1 1,1 0,-1 0,1 0,-1 0,0 0,0 0,0 0,1 2,1 12,1 0,-2 0,0 0,-1 1,-1-1,0 1,-2-1,0 4,0 14,-7 173,8-170</inkml:trace>
  <inkml:trace contextRef="#ctx0" brushRef="#br1" timeOffset="61450.336">3947 3009,'22'-23,"-1"-2,-2 0,0-1,-2 0,5-13,3-10,-2-1,11-36,-11 13,-15 46,0 0,2 1,1 0,4-5,24-38,9-7,-32 53,1 2,0 0,1 0,2 2,2-2,2 2,1 2,1 0,0 1,1 2,1 1,0 1,6-1,-12 7,0 1,0 0,1 2,0 1,8 0,117 5,-67 0,7-4,-48-1,-1 3,1 0,34 7,-53-3,-1 1,1 1,-1 1,0 0,10 8,11 7,-1 2,0 1,1 6,-1 0,-2 3,-1 1,-2 2,2 5,5 11,-2 2,-2 2,16 36,-45-76,41 77,18 52,-56-114,0 1,-2 0,-2 0,-1 1,-1 0,-1 21,2 86,6 0,9 15,-6-75,2 3,-4 0,-4 1,-2 34,-8-112,-1-1,0 0,0 0,-1 0,0 0,0 0,0 0,-1 0,0 0,-1-1,1 0,-1 1,0-1,-1-1,1 1,-1-1,-1 1,1-1,-1-1,1 1,-4 0,-17 13,-1-3,-1 0,0-1,-16 4,1 0,15-7,-2 0,1-2,-1-1,-1-2,-5 0,-56 5,-6-4,46-4,-169 10,-142-13,327-3,0-1,0-1,1-2,0-2,0-1,1-2,0-1,1-1,-16-11,-28-14,35 19,0-2,1-2,1-2,2-1,-4-6,19 8,0-1,2-1,1 0,1-2,-4-11,-1 0,8 16,2 0,1-2,2 1,0-1,-7-26,-9-45,-39-151,56 199,2-1,3 0,2 0,1-8,3-4,-2 17,2 1,2-1,2 0,7-21,-8 55,0 1,1 0,0 0,1 1,0-1,0 1,1 0,0 1,1 0,0 0,6-4,35-41,-38 37</inkml:trace>
  <inkml:trace contextRef="#ctx0" brushRef="#br1" timeOffset="62987.67">4004 2401,'49'1,"4"0,0-2,0-2,-1-2,0-3,1-2,-51 9,-1 1,1-1,-1 1,1-1,-1 1,1-1,-1 1,1 0,-1 0,1 0,-1 0,1 0,0 0,-1 1,1-1,-1 0,1 1,-1-1,1 1,-1-1,0 1,1 0,-1 0,0-1,1 1,-1 0,0 0,0 1,0-1,0 0,0 0,1 2,0 2,-1 0,1 0,-1 0,0 1,0-1,-1 0,0 1,0-1,0 2,-2 26,-1-1,-1 1,-4 9,0-2,-1 33,8-43</inkml:trace>
  <inkml:trace contextRef="#ctx0" brushRef="#br1" timeOffset="66852.005">1960 1988,'0'-4,"1"-1,0 1,0 0,1 0,-1 0,1 0,0 1,0-1,0 0,1 1,0-1,9-18,75-145,89-125,-72 126,-54 81,3 3,5 2,15-13,-55 74,0 1,2 1,0 0,0 1,2 1,0 2,23-12,-10 9,0 2,1 2,1 1,0 2,3 0,370-64,-333 66,1 2,-1 4,7 3,23 0,23-5,133-12,179-16,-265 12,157 4,-195 11,3-5,80-4,-156 12,0 3,0 3,6 3,-43-3,0 1,0 2,0 1,-1 1,0 1,-1 1,0 2,0 1,62 45,17 18,65 44,-126-92,-2 1,-1 3,-2 1,20 24,42 49,68 98,8 7,-27-37,-134-152,-1 0,-1 1,-1 1,-2 0,3 9,46 141,-23-60,196 528,-111-340,-59-152,-40-88,-3 1,-3 0,-3 2,-3 0,-2 0,-3 13,1 127,-11 75,0 58,17-151,-6-100,-3 69,-6-145,-1-1,0 1,-1 0,0-1,0 1,-2-1,1 0,-2-1,1 1,-2-1,0 0,-7 9,-14 15,-1-1,-2-2,-5 2,-11 12,-153 166,53-53,-120 95,265-252,-236 193,180-153,-1-2,-2-3,-22 7,-74 29,-3-7,-117 29,263-91,-39 13,-1-2,-1-2,0-3,-31 2,-494-8,333-8,151 5,13 0,1-3,-1-3,-18-7,80 7,0 0,0-1,0-2,1 0,1-1,-6-4,-30-19,-23-20,2 1,-50-23,-4 5,-134-50,209 96,1-2,2-3,-48-33,67 37,1-2,1 0,1-2,1-2,2 0,-5-9,-79-122,62 86,-43-49,72 100,-1 1,-1 1,-1 1,-1 1,-1 2,-26-16,-12-4,2-3,2-2,-26-27,66 52,2-1,0-1,1 0,1-1,0-1,2 0,1-1,-24-52,-13-42,5 10,-43-79,31 72,5-2,2-15,35 80,2 0,3 0,2-1,3 0,1 0,4-35,-4-2,-4 0,-10-32,3 18,2-53,14-346,23 129,-19 299,4 1,17-59,-10 53,-4 0,-2-13,-4 42,2 0,1 1,18-45,2-14,-22 74,-4 13,1 0,1 1,1 0,1 0,5-8,-2 9</inkml:trace>
  <inkml:trace contextRef="#ctx0" brushRef="#br1" timeOffset="69305.15">1794 2070,'11'-16,"0"0,1 0,1 1,1 1,0 0,8-5,14-16,10-12,-1-2,0-6,-42 51,0-1,1 1,-1 0,1 1,0-1,0 1,0-1,0 1,1 0,-4 3,0-1,1 1,-1-1,1 1,-1-1,1 1,-1 0,1 0,-1 0,1 0,-1 0,1 0,-1 0,1 1,-1-1,1 0,-1 1,1 0,-1-1,0 1,1-1,-1 1,0 0,1 0,-1 0,0 0,0 0,0 0,0 0,0 0,0 1,0-1,0 0,3 5,0 1,0-1,0 1,-1 0,0-1,0 2,-1-1,2 5,10 64,-10-52,7 64,-9-61,1 0,2 0,0 0,6 13,0-6,-1-3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32.81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24,'0'0,"0"10,0 0,0 1,1-1,1 0,-1 0,3 6,-3-13,1 0,0 0,-1 1,1-1,0 0,1 0,-1-1,0 1,1 0,-1-1,1 0,0 1,0-1,0 0,0 0,0-1,1 1,-1-1,3 2,-1-2,0 1,0-1,1 1,-1-1,0-1,4 1,-7-1,0 0,-1 0,1 0,0 0,0 0,-1-1,1 1,0 0,-1-1,1 1,0-1,-1 0,1 0,-1 0,1 1,-1-1,1-1,-1 1,0 0,0 0,1-1,-2 2,1 0,-1-1,0 1,0 0,1-1,-1 1,0 0,0-1,0 1,0 0,0-1,1 1,-1 0,0-1,0 1,0-1,0 1,0 0,0-1,0 1,0 0,0-1,-1 1,1 0,0-1,0 1,0-1,0 1,0 0,-1-1,1 1,0 0,0 0,0-1,-1 1,1 0,0-1,-1 1,1 0,0 0,0 0,-1-1,1 1,0 0,-1 0,1 0,0 0,-1 0,1 0,-1-1,1 1,0 0,-1 0,1 0,0 0,-1 0,1 1,-24 0,21 0,0 1,0 0,1 0,-1 0,0 0,1 1,-1-1,1 1,0 0,0-1,0 1,0 0,1 0,-1 0,1 0,0 1,-1-1,1 0,0 3,-2 10,0-1,0 1,1 12,2-23,0 1,0 0,0-1,1 1,0 0,0 0,0-1,1 1,0-1,0 0,0 1,1-1,0 0,0 0,2 2,-3-4,1 0,0 0,-1-1,1 1,0-1,0 0,0 0,1 0,-1 0,0 0,1-1,-1 0,1 0,-1 0,1 0,0 0,0 0,-1-1,1 0,0 0,0 0,-1 0,1-1,1 0,-1 1,-1-1,0 0,0 0,0-1,0 1,0-1,-1 1,1-1,0 0,-1 0,1 0,-1 0,0-1,1 1,-1 0,0-1,-1 0,1 1,0-1,-1 0,0 0,1 0,-1 0,0 0,-1 0,1-1,0 1,-1-1,3-14,-2 0,0 0,-1 0,-1-13,0 11,1 18,0-19,0 0,-2 0,-1 0,0 0,-1 1,-1 0,-4-9,8 28,1 0,0 0,-1 0,1 0,-1 0,1 0,-1 0,1 1,-1-1,1 0,-1 0,0 1,1-1,-1 0,0 1,0-1,0 0,1 1,-1-1,0 1,-1-1,1 1,0 1,1-1,-1 0,0 0,1 0,-1 1,0-1,0 0,1 1,-1-1,0 0,1 1,-1-1,1 1,-1-1,0 1,1-1,-1 1,1 0,0-1,-1 1,1 0,-6 8,1 0,1 0,0 1,-1 3,-3 6,4-11,-7 13,2 0,-7 19,15-36,-1 1,1-1,0 1,0-1,0 1,1 0,-1-1,1 1,0 0,1-1,-1 1,1-1,0 1,0 0,0-1,2 5,-1-7,-1-1,1 1,-1 0,1-1,0 1,0 0,0-1,0 0,0 0,0 1,0-1,0 0,0-1,0 1,0 0,1-1,-1 1,0-1,1 1,-1-1,0 0,1 0,-1 0,0-1,1 1,-1 0,0-1,1 0,-1 1,0-1,0 0,0 0,0 0,0 0,0-1,0 1,0-1,0 1,0-1,-2 2,1-1,-1 1,1-1,-1 1,1-1,-1 1,1-1,-1 1,0-1,1 0,-1 1,0-1,0 0,1 1,-1-1,0 1,0-1,0 0,0 1,0-1,0 0,0 1,0-1,0 0,0 1,0-1,0 0,-1 1,1-1,0 0,0 1,-1-1,1 1,0-1,-1 0,1 1,-1-1,1 1,-1-1,1 1,-1 0,1-1,-1 1,1-1,-1 1,1 0,-1-1,0 1,1 0,-1 0,0 0,1-1,-1 1,0 0,-38-10,-12 9,49 1,0-1,1 1,-1 1,0-1,0 0,1 0,-1 1,1-1,-1 1,0-1,1 1,-1 0,1-1,-1 1,1 0,-1 0,1 0,0 0,0 1,-1-1,1 0,0 0,0 1,0-1,0 1,0-1,1 1,-1-1,1 0,0 0,0-1,0 1,0 0,0-1,1 1,-1 0,0-1,0 1,1 0,-1-1,0 1,1 0,-1-1,0 1,1-1,-1 1,1 0,-1-1,1 0,-1 1,1-1,0 1,-1-1,1 0,-1 1,1-1,0 0,0 1,-1-1,1 0,0 0,-1 0,1 0,0 0,-1 0,1 0,0 0,0 0,29-2,-26 1,0-1,0 0,0-1,0 1,0-1,0 1,-1-1,1 0,-1-1,0 1,1-1,12-17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34.96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36,'24'55,"-16"-37,0 1,1-1,0-1,7 8,-12-19,1-1,-1 1,1-1,1 0,-1 0,1-1,0 0,0 0,0 0,1 0,-1-1,1 0,0-1,2 1,-4-1,-1-1,0 0,1 0,-1 0,1-1,-1 1,1-1,-1 0,1 0,-1-1,1 1,-1-1,1 0,-1 0,3-2,-4 1,0 0,0 1,0-2,-1 1,1 0,0 0,-1-1,0 0,0 1,0-1,0 0,0 0,-1 0,1 0,-1 0,1-1,-1 1,0 0,-1-1,1 1,0-2,0-3,0-1,0 1,0-1,-1 1,0-1,-1 0,0 1,0-1,-1 1,0 0,-1-4,1 7,0 1,0-1,-1 1,1-1,-1 1,0 0,0 0,-1 1,1-1,-1 0,1 1,-1 0,0 0,0 0,-1 1,1-1,0 1,-1 0,0 0,-2 0,-2-1,0 0,-1 1,1 0,-1 1,1 0,-1 1,1 0,-1 0,0 1,-3 1,9-2,1 1,0 0,0 0,0 0,0 0,0 1,0-1,0 1,0 0,0 0,1 0,-1 0,1 0,-1 1,1-1,0 1,0-1,0 1,0 0,1 0,-1 0,1 0,0 0,0 0,0 0,0 1,0-1,1 0,-1 0,1 3,0-1,0 0,1 0,0 0,0 0,0 0,0 0,1 0,0 0,0-1,0 1,0-1,1 1,0-1,0 0,0 0,0 0,1-1,0 1,-1-1,1 0,0 0,1 0,-1 0,0-1,1 0,0 1,0 0,1 0,-1-1,0 0,1 0,-1-1,1 1,-1-1,1 0,0-1,-1 1,1-1,0 0,-1-1,1 1,0-1,-1 0,1-1,-1 1,1-1,-1 0,1-1,-3 1,0 0,0-1,-1 0,1 0,-1 0,1 0,-1 0,0 0,0-1,0 1,-1-1,1 1,-1-1,0 0,0 1,0-1,0 0,-1 0,1 0,-1 1,0-1,-1 0,1 0,0 0,-1 0,0 0,0 1,-1-2,2 2,-1 1,1-1,-1 1,0-1,0 1,0-1,0 1,-1 0,1 0,-1-1,1 1,-1 0,0 0,1 0,-1 1,0-1,0 0,-1 1,1-1,0 1,0 0,-1 0,1 0,-1 0,1 0,-1 0,1 1,-1-1,0 1,1 0,-1 0,1 0,-1 0,0 0,1 0,-1 1,1-1,-1 1,0 0,-1 0,1 1,0 0,0 0,-1 0,1 0,0 0,0 1,1-1,-1 1,1 0,-1 0,1 0,0 0,-2 2,-8 18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37.47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38 139,'-1'46,"0"-19,1 0,4 24,-4-48,1 1,0 0,0-1,0 1,1-1,0 1,-1-1,1 0,0 1,0-1,1 0,-1 0,1-1,-1 1,1 0,0-1,0 0,0 1,0-1,1 0,-1-1,0 1,1-1,-1 1,1-1,0 0,2 0,8 2,-1-1,1-1,-1 0,1-1,0 0,-1-1,3-1,-13 2,1-1,-1 0,0 0,1 0,-1-1,0 1,0-1,0 1,0-1,0 0,0-1,0 1,-1 0,1-1,-1 1,1-1,-1 0,0 0,0 0,-1 0,1 0,-1 0,1 0,-1-1,0 1,0 0,0-1,-1 1,1-1,-1-1,3-15,-2 1,0-1,-2 0,-2-18,3 32,-1-2,-1 0,1 0,-2 0,1 0,-1 0,0 1,-1-1,1 1,-2 0,1 0,-1 0,0 1,0 0,0 0,-1 0,0 0,-1 1,1 0,-1 0,0 1,0 0,0 0,-1 1,1 0,-1 0,0 0,0 1,0 1,0-1,0 1,0 1,0-1,0 1,0 1,-1-1,1 1,0 1,4 0,0-1,0 1,0 0,1 0,-1 1,1-1,0 1,-1 0,1 0,0 0,1 0,-1 0,1 1,-1-1,1 1,0-1,0 1,0 0,1 0,0 0,-1 0,1 0,1 0,-1 1,0-1,1 1,-1 8,0 0,0 0,2 0,-1-1,2 1,-1 0,2-1,0 3,-1-10,1 0,-1-1,1 1,0-1,0 0,0 0,0 0,1 0,-1 0,1-1,0 1,0-1,1 0,-1-1,0 1,1-1,0 0,0 0,-1 0,1 0,0-1,1 0,-1 0,0 0,-1 0,0-1,1 1,-1-1,0 1,1-1,-1 0,0-1,1 1,-1-1,0 0,0 0,0 0,0 0,0-1,0 0,0 0,0 0,0 0,-1 0,1-1,-1 0,0 0,0 0,0 0,0 0,0 0,-1-1,2-1,-3 3,-1 1,1-1,0 0,-1 1,1-1,-1 0,1 0,-1 1,0-1,0 0,1 0,-1 0,-1 0,1 1,0-1,0 0,-1 0,1 0,-1 1,0-1,1 0,-1 1,0-1,0 0,0 1,0-1,0 1,0 0,0 1,0-1,0 0,0 0,0 1,-1-1,1 1,0-1,0 1,-1-1,1 1,0 0,-1-1,1 1,0 0,-1 0,1 0,0 0,-1 0,1 1,0-1,0 0,-1 1,1-1,0 0,0 1,-1 0,1-1,0 1,0 0,0-1,-1 2,2-2,-1 1,1-1,-1 1,1-1,-1 0,1 0,-1 1,0-1,1 0,-1 0,1 1,-1-1,1 0,-1 0,0 0,1 0,-1 0,1 0,-1 0,0 0,1 0,-1 0,1 0,-1-1,0 1,1 0,-1 0,1-1,-1 1,1 0,-1-1,1 1,-1 0,1-1,-1 1,1-1,-1 1,1 0,0-1,-1 1,1-1,0 0,-1 1,1-1,0 1,0-1,0 1,-1-1,-8-40,3 12,6 27,-1 1,0 0,1-1,-1 1,0 0,0 0,1-1,-1 1,0 0,0 0,0 0,0 0,-1 0,1 1,0-1,0 0,0 0,-1 1,1-1,0 1,-1-1,1 1,-1-1,1 1,0 0,-1 0,1 0,-1 0,1 0,-1 0,1 0,-1 0,1 0,0 1,-1-1,1 1,-1-1,1 1,0-1,0 1,-1 0,-1 1,-1 1,1 0,0-1,1 1,-1 0,0 0,1 1,0-1,-1 0,1 1,0 0,1-1,-1 1,0 2,-5 24,3-2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5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1 222,'599'-16,"-297"4,77-4,356 4,-487 14,-195-5,-1-2,0-2,7-5,13 0,12 1,92 3,66 9,-92 1,-104-4,1-2,14-4,-5 0,20 2,521 3,-307 5,-118-2,-144 0</inkml:trace>
  <inkml:trace contextRef="#ctx0" brushRef="#br0" timeOffset="1">4749 250,'108'1,"-17"1,-1-4,62-10,-77 4,57 2,-14 2,22-19,-114 20</inkml:trace>
  <inkml:trace contextRef="#ctx0" brushRef="#br0" timeOffset="2">4749 222,'307'2,"338"-4,-314-25,-31 1,30 0,10 0,716 19,-602 10,-398-3,130 0,151 20,-21 17,45-13,689-24,-738-17,20-17,-281 28,221-13,111 12,65-3,-342 0,58-15,-66 9,1 3,6 5,340 4,173-8,-486 3,1 6,-1 5,119 19,-160-8,155 25,-182-24,-1 2,49 19,-29 0,-1 3,-8-4,-55-26,1-1,0-1,0 0,1-2,0-1,0 0,8-1,43-1,38-5,-2 0,68 3,-145 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43.07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0,'-1'99,"3"109,-2-204,1-1,-1 1,1 0,0-1,0 1,1-1,-1 1,1-1,-1 1,1-1,0 0,0 0,1 0,-1 0,0 0,1 0,0-1,0 1,0-1,0 0,0 0,0 0,0 0,1-1,-1 1,1-1,-1 0,1 0,0 0,2 0,14 2,0 0,0-1,0-2,0 0,7-1,-8 0,7 1,-11 0,0 0,-1-1,1 0,0-1,0-1,-12 2,0 1,0-1,0 0,0 0,0-1,-1 1,1 0,0-1,-1 0,1 1,-1-1,0 0,1 0,-1-1,0 1,0 0,-1-1,1 1,0-1,-1 1,0-1,1 0,-1 0,0 0,0 0,0-1,1-13,0 1,-1-1,0 1,-2-1,0 0,-1 1,0-1,-1 1,-1 0,-1 0,0 0,2 12,1 0,-1 0,1 0,-1 1,0 0,0-1,-1 1,1 0,-1 0,1 1,-1-1,0 1,0 0,0 0,0 0,0 0,-1 1,1 0,0 0,-1 0,1 0,-2 1,-17-3,1 2,-1 1,1 1,-4 1,-6 0,26-2,0 0,0 1,1 0,-1 0,0 0,1 1,-1-1,1 1,0 1,-1-1,1 1,0 0,0 0,1 0,-3 2,4-1,-1 0,1 0,0 0,1 0,-1 0,1 1,-1-1,1 1,1 0,-1-1,1 1,-1 0,1 0,1 0,-1 0,1 0,0 0,0 0,0-1,0-1,0 0,1 1,-1-1,1 1,0-1,0 0,0 0,0 1,1-1,-1 0,1 0,0 0,-1-1,2 1,-1 0,0-1,0 1,1-1,-1 0,1 1,0-1,0-1,0 1,0 0,0-1,0 1,2-1,2 2,1-1,-1 0,1-1,-1 0,1 0,-1 0,1-1,0 0,-1-1,1 0,-1 0,5-2,-8 2,0-1,1 0,-1 0,0-1,0 0,-1 1,1-1,0 0,-1-1,0 1,0-1,0 1,0-1,-1 0,1 0,-1 0,0 0,0-1,0 1,-1 0,1-3,1 0,-1 0,-1-1,1 1,-1 0,0-1,-1 1,0 0,0-1,0 1,-1 0,0-1,-1 1,0-3,1 7,0 1,1 0,-1 0,0 0,0 0,0 0,0 0,0 0,-1 0,1 0,-1 1,1-1,-1 0,0 1,1 0,-1-1,0 1,0 0,0 0,0 0,0 0,0 0,0 0,-1 0,1 1,0-1,0 1,-1 0,1 0,0 0,0 0,-1 0,1 0,0 0,0 1,-1-1,0 1,-1 1,0-1,0 1,0 0,0 1,1-1,-1 1,1-1,-1 1,1 0,0 0,0 0,0 1,0-1,1 1,-1 0,1 0,0 0,-1 3,1-4,1 0,0-1,0 1,0 0,0 0,0 0,1 0,0 0,-1 0,1 0,0-1,0 1,0 0,1 0,-1 0,1 0,0 0,0 0,-1 0,2 0,-1-1,0 1,1-1,-1 1,1-1,0 1,0-1,0 0,0 0,0 0,0 0,1 0,-1 0,0 0,3 0,19 15,-3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49.63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145 30</inkml:trace>
  <inkml:trace contextRef="#ctx0" brushRef="#br0" timeOffset="6152.773">338 3,'-49'-2,"17"1,0 1,-2 2,24-1,1 0,0 1,-1 0,1 1,0 0,0 0,1 0,-1 2,0-1,2 0,0 0,1 0,-1 1,1 0,0 0,1 1,-1-1,1 1,0 0,0 1,1-1,0 1,0 0,0 0,1 0,0 0,1 1,0-1,0 1,0-1,1 1,0 0,0 0,1 1,-1 12,1 0,0 0,2-1,0 1,2 5,-2-18,-1-1,1 0,1 0,0 0,-1-1,2 1,-1-1,1 1,0-1,1 0,-1-1,1 1,0-1,0 0,1 0,4 3,-3-3,0 0,1-1,0 1,0-1,0-1,1 1,-1-1,3-1,-8-1,0-1,0 1,0-1,0 0,1-1,-1 1,0 0,0-1,0 0,0 0,0 0,0 0,0 0,0 0,0-1,0 0,-1 1,1-1,-1 0,1 0,-1 0,0-1,0 1,1-1,6-9,-1 1,-1-1,0-1,0 1,-1-1,-1 0,0 0,2-10,2-11,-2 0,4-35,-10 59,0 0,0 0,-1-1,0 1,-1 0,0 0,-1 0,-1-5,2 12,0 0,-1 0,1-1,-1 1,0 0,0 0,0 1,0-1,0 0,-1 1,1-1,-1 1,0 0,0 0,0 0,0 0,0 0,0 1,0-1,0 1,-1 0,1 0,-1 0,1 1,0-1,-2 1,-3-1,-1 0,0 1,1 0,-1 1,1 0,-1 0,1 1,-1 0,1 0,0 1,0 0,0 0,0 1,1 0,-1 1,1 0,0 0,0 0,1 1,0 0,0 0,0 0,1 1,-1 0,2 0,-1 1,1-1,0 2,2-5,0 0,0 0,0 0,1 1,0-1,0 0,0 1,1-1,-1 0,1 1,0-1,1 5,-1-6,1-1,-1 0,1 1,0-1,0 0,0 1,0-1,1 0,-1 0,0 0,1 0,0 0,-1-1,1 1,0 0,0-1,0 1,0-1,0 1,0-1,0 0,1 0,-1 0,1 0,12 3,-1 0,1 0,0-2,0 0,0 0,1-2,-6 1,1-1,-1-1,0 1,0-2,0 1,0-2,0 1,0-1,4-2,-11 3,1-1,-1 1,1 0,-1-1,0 0,0 0,0 0,0 0,0-1,-1 1,0-1,0 0,0 1,0-1,0 0,-1 0,1 0,-1 0,0 0,0-1,1-6,-1-1,0 1,-1 0,0-1,0 1,-3-9,2 27,0 3,-1 0,-1-1,1 1,-1-1,-1 0,0 0,-1 2,2-9,0 0,0-1,1 0,-1 1,0-1,0 0,-1-1,1 1,0-1,0 1,0-1,0 0,0 0,-1 0,1 0,0-1,0 1,-1-1,0 0,0 1,-1-1,1 1,0 0,0 0,-1 1,1-1,0 1,0 0,0 0,-1 1,2 0,0 0,0 1,0-1,0 1,0 0,0 0,1 0,0 0,0 1,-1-1,2 1,-1-1,0 1,1-1,0 1,0 0,0 0,0 0,0 0,1 4,-1-5,1 1,-1 0,1 0,0 0,1-1,-1 1,1 0,-1 0,1-1,0 1,1 0,-1-1,0 1,1-1,0 0,0 1,0-1,0 0,1 0,-1 0,2 1,0-1,-1-1,1 1,0-1,0 1,0-1,0-1,1 1,-1 0,0-1,1 0,-1 0,1 0,-1-1,1 0,0 0,-1 0,1 0,-1 0,1-1,-1 0,1 0,-1 0,1-1,-1 1,0-1,0 0,0-1,0 1,0 0,0-1,-1 0,1 0,-1 0,0-1,0 1,0-1,0 1,-1-1,1 0,-1 0,0 0,0 0,0-1,0-1,1-9,0-1,0 1,-2-1,0 0,0 0,-2 0,0 0,-1 0,0 1,-2-4,4 17,0 1,-1-1,1 1,0 0,-1-1,1 1,-1-1,0 1,1 0,-1-1,0 1,0 0,0 0,0 0,0 0,0 0,0 0,-1-1,1 2,1 0,-1 0,0 0,1 0,-1 0,0 0,1 0,-1 0,1 1,-1-1,0 0,1 0,-1 1,1-1,-1 0,1 1,-1-1,1 1,-1-1,1 1,-1-1,1 0,-1 1,1 0,0-1,-1 1,1 0,-4 5,0 1,1-1,0 1,1 0,-1 0,1 1,1-3,-1 0,0 0,0 0,0 0,-1 0,0 0,0 0,0-1,0 0,-1 1,-2 2,-4 1,-1 1,0-1,-11 6,-12 8,30-18,0-1,1 0,0 1,0-1,0 1,0 0,0 0,1 0,0 0,-1 1,0 2,3-6,-1 1,1-1,-1 0,1 0,0 0,0 0,-1 0,1 1,0-1,0 0,0 0,0 0,0 0,1 1,-1-1,0 0,1 0,-1 0,0 0,1 0,-1 0,1 0,0 0,-1 0,1 0,0 0,-1 0,1 0,0 0,0 0,0-1,0 1,0 0,0-1,0 1,0-1,0 1,0-1,0 1,0-1,0 0,1 1,-1-1,0 0,0 0,0 0,1 0,-1 0,3 0,0-1,-1 1,1-1,0 0,-1 0,1 0,-1-1,0 1,1-1,-1 0,0 1,0-2,0 1,0 0,0-1,-1 1,1-1,1-2,8-8,-2 0,0 0,4-9,-7 10,0 0,-1 0,0-1,1-5,-5 14,-1 1,0-1,0 0,0 1,-1-1,1 0,-1 0,0 0,0 0,0 1,0-1,-1 0,1 0,-1 0,0 1,0-1,-2-2,3 6,0-1,-1 0,1 1,-1-1,1 0,-1 1,1-1,-1 0,1 1,-1-1,0 1,1-1,-1 1,0 0,1-1,-1 1,0 0,0-1,1 1,-1 0,0 0,0 0,0 0,1 0,-1 0,0 0,0 0,0 0,1 0,-1 0,0 0,0 0,0 1,1-1,-1 0,0 1,1-1,-1 0,0 1,1-1,-1 1,0-1,1 1,-1-1,1 1,-3 2,0-1,0 1,1 0,-1-1,1 1,0 1,0-1,0 0,0 1,-2 6,1 1,0-1,1 1,-1 7,-1 11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39.88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59,'1'19,"1"-1,1 0,0 1,1-1,1 0,1-1,0 1,2-1,0-1,0 1,2-1,0-1,9 11,-14-20,0-1,0 0,1 0,-1-1,1 0,0 0,0 0,1 0,-1-1,1 0,0-1,0 1,0-1,0-1,3 1,-8-1,1 0,0-1,0 0,0 1,0-1,0 0,0-1,0 1,0 0,0-1,-1 0,1 1,0-1,0 0,-1-1,1 1,0 0,-1-1,0 1,1-1,-1 0,0 0,0 0,0 0,0 0,0-1,0 1,0 0,-1-1,1 1,-1-1,0 0,0 1,0-1,0 0,0 0,-1 0,1-1,3-33,-2 0,-2 1,-1-1,-4-23,5 55,-1 0,0 1,0-1,0 1,0-1,0 1,-1-1,0 1,0 0,0 0,-1 0,1 0,-1 0,0 0,0 1,0-1,-1 1,1 0,-1 0,0 0,0 1,0-1,-1 0,-1 1,1 0,-1 0,0 1,0-1,0 1,0 0,0 1,0 0,0 0,0 0,0 0,0 1,0 0,1 1,-1-1,0 1,0 0,0 0,1 1,0-1,0 1,0 0,0 1,0-1,1 1,-1 0,1 0,0 0,0 0,0 1,1 0,0 0,0 0,0 0,0 0,1 0,-1 3,0 1,0 1,1-1,0 1,1 0,0-1,0 1,1 0,0 0,1 0,1 6,0-11,0 1,-1 0,2-1,-1 0,1 1,0-1,0 0,0 0,1-1,0 1,0-1,0 0,0 0,1 0,-1 0,1-1,0 0,0 0,0 0,1 0,3 1,-5-3,0 1,0-1,-1 1,1-1,0 0,0-1,0 1,0-1,0 1,0-1,0-1,1 1,-1 0,0-1,0 0,-1 0,1 0,0 0,0-1,0 0,-1 1,1-1,-1 0,0-1,1 1,-1-1,0 1,0-1,0 0,-1 0,1-2,3-5,-1-1,-1 0,0-1,-1 1,0-1,0 0,-2 0,1 0,-1 0,-1 0,0 0,-1 0,0 0,-2-2,2 10,0 0,0 1,0-1,-1 1,0-1,1 1,-1 0,-1-1,1 1,0 0,-1 0,0 1,1-1,-1 0,0 1,0 0,-1 0,1 0,0 0,-1 0,1 1,-1-1,1 1,-1 0,-2 0,1-1,0 1,0 0,-1 0,1 1,0 0,-1 0,1 0,0 0,-1 1,1 0,0 0,0 0,0 1,0 0,0 0,0 0,0 1,1-1,-10 12,9-2</inkml:trace>
  <inkml:trace contextRef="#ctx0" brushRef="#br0" timeOffset="19512.134">249 142,'0'-1,"-1"0,0-1,1 1,-1 0,0 0,0-1,0 1,0 0,0 0,0 0,0 0,0 0,-1 0,1 0,0 0,-1 1,1-1,0 1,-1-1,1 1,-1-1,1 1,-1 0,0-1,-18-8,2-9,17 16,-1-1,0 1,0-1,0 1,0 0,-1 0,1 0,0 0,-1 1,1-1,-1 1,0-1,0 1,1 0,-1 0,0 0,0 0,0 1,-1-1,3 2,0-1,1 1,-1-1,0 1,0 0,0 0,1-1,-1 1,0 0,1 0,-1 0,1 0,-1-1,1 1,-1 0,1 0,0 0,-1 0,1 0,0 0,0 0,0 0,0 0,0 1,0-1,0 0,1 32,35 73,-35-102,9 27,-10-30,0 0,1 0,-1 1,0-1,1 0,-1 0,1 0,-1 0,1 0,0 0,0 0,-1 0,1-1,0 1,0 0,0 0,0-1,0 1,-1 0,1-1,1 1,-1-1,-1 0,1-1,0 0,0 0,0 0,-1 0,1 0,-1 0,1 0,-1 0,1 0,-1 0,0 0,1 0,-1-1,0 1,0 0,0 0,0 0,0 0,0 0,0-1,0-1,2-21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8:03.15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251 1,'-16'1,"0"2,0 0,1 1,-1 0,1 1,-13 7,-6 1,29-12,1 2,0-1,-1 0,1 1,0 0,1 0,-1 0,0 0,1 1,0-1,0 1,0 0,0 0,1 0,-1 0,1 1,0-1,0 1,1-1,-1 1,1-1,0 1,0 0,1 1,-2 9,0 1,2 0,0 0,0 0,2 0,2 14,-3-26,0 0,1-1,-1 1,1 0,0 0,0-1,0 1,0-1,1 1,-1-1,1 0,0 0,0 0,0 0,0-1,0 1,1-1,-1 0,1 0,0 0,0 0,-1-1,1 0,0 1,0-2,0 1,3 0,-3 0,0 0,0-1,0 0,0 0,0 0,0 0,0-1,0 1,0-1,0 0,0 0,0-1,0 1,0-1,-1 0,1 0,-1 0,1 0,-1 0,0-1,0 0,0 0,0 0,-1 0,1 0,-1 0,2-3,0-2,-1 1,0-1,0 0,0 0,-1 0,-1 0,1 0,-1 0,-1 0,0-8,0 13,0 0,0 0,-1 1,1-1,-1 0,0 1,0-1,0 0,0 1,0-1,0 1,-1 0,1-1,-1 1,0 0,0 0,1 0,-1 0,-1 0,1 0,0 1,0-1,-1 1,1-1,-1 1,1 0,-1 0,1 0,-1 0,0 1,1-1,-1 1,-1-1,-6 0,0 0,0 1,0 0,0 0,0 1,0 0,0 1,-3 0,9 0,0-1,0 0,0 1,0 0,0 0,1 0,-1 0,1 1,-1-1,1 1,0 0,0 0,0 0,0 0,0 1,1-1,0 1,0 0,0 0,-1 2,0 2,0-1,1 1,0 0,1 0,0-1,0 1,1 0,-1 0,2 0,-1 0,1 0,1 0,-1 0,1 0,1-1,-1 1,3 4,-2-7,-1-1,1 1,0-1,0 0,0 0,0 0,1 0,-1 0,1-1,0 0,0 0,1 0,-1 0,1-1,-1 1,1-1,0 0,0 0,0-1,0 0,0 0,0 0,0 0,0-1,0 0,0 0,4 0,-4-1,0 0,0 0,-1 0,1 0,0-1,-1 0,0 0,1 0,-1 0,0-1,0 0,0 0,0 0,0 0,-1 0,0-1,1 0,-1 1,-1-1,1 0,0-1,-1 1,0 0,0-1,0 1,-1-1,1-2,3-12,0 0,-2-1,0 1,-1-1,-2 1,0-5,1 20,-1 0,0 0,0 1,0-1,-1 0,1 0,-1 0,0 0,0 1,-1-1,1 0,-1 1,1-1,-1 1,0-1,0 1,-1 0,1 0,-1 0,0 0,1 1,-1-1,0 1,-1-1,1 1,0 0,-1 0,1 1,-1-1,1 1,-1 0,0 0,0 0,0 0,1 0,-1 1,0 0,0 0,0 0,0 0,0 1,-1-1,1 0,-1 1,0 0,1 0,-1 0,1 1,-1-1,1 1,0 0,0 0,0 1,0-1,0 1,-3 3,5-5,0 1,0 0,1 0,-1 0,0 0,1 0,-1 1,1-1,0 0,0 1,0-1,0 1,0-1,0 1,1-1,-1 1,1 0,-1-1,1 1,0 0,0-1,1 1,-1 0,0-1,1 1,0 0,-1-3,0 1,0 0,1 0,-1 0,0-1,1 1,-1 0,0-1,1 1,-1 0,1-1,-1 1,1 0,0-1,-1 1,1-1,-1 1,1-1,0 1,0-1,-1 1,1-1,0 0,0 0,-1 1,1-1,0 0,0 0,0 0,-1 0,1 0,0 0,0 0,0 0,0 0,-1 0,1 0,0 0,0-1,0 1,-1 0,1-1,0 1,0-1,-1 1,1-1,0 1,-1-1,1 1,-1-1,1 1,4-4,0 0,0 0,-1-1,0 1,1-1,0-2,-1 1,0 1,-1-1,0 1,0-1,0 0,-1 0,0-1,0 1,-1 0,1-1,-1 1,-1-1,1 1,-1-1,0 1,-1-1,0-4,1 11,0 0,0 0,0 0,0 0,0 0,0 0,0-1,0 1,0 0,0 0,0 0,0 0,0 0,0-1,0 1,0 0,0 0,0 0,0 0,0 0,0-1,0 1,0 0,0 0,0 0,0 0,0 0,0 0,0 0,0-1,-1 1,1 0,0 0,0 0,0 0,0 0,0 0,0 0,-1 0,1 0,0 0,0 0,0 0,0-1,0 1,0 0,-1 0,1 0,0 0,0 0,0 0,0 0,0 1,-1-1,1 0,0 0,0 0,0 0,0 0,0 0,0 0,-1 0,1 0,0 0,-5 13,-2 19,4 75,2-71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8:12.77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95 142,'0'6,"0"1,0 0,1 0,0 0,1 0,0 0,0-1,0 1,1-1,-1 1,2-1,-1 0,1 0,0 0,0-1,0 1,1-1,0 0,0-1,0 1,1-1,-1 0,1 0,0 0,0-1,1 0,-1 0,0-1,1 0,0 0,0 0,-1-1,5 0,11 3,1-2,0 0,9-2,-27 1,0-2,1 1,-1 0,0-1,0 0,0 0,0-1,0 1,0-1,0 0,0-1,-1 1,1-1,-1 0,0 0,1 0,0-2,-3 4,-1-1,0 1,0-1,1 1,-1-1,0 0,0 0,-1 1,1-1,0 0,-1 0,1 0,-1 0,1 0,-1 0,0 0,0 0,0 0,0 0,0 1,0-1,-1 0,1 0,-1 0,1 0,-1 0,0 0,1 0,-1 1,0-1,0 0,-1 1,1-1,0 1,0-1,-1 1,1-1,-2 0,-7-6,1 1,-1 0,-1 1,0 0,-9-4,9 5,-10-5,0 2,-1 0,0 1,0 2,-1 0,0 1,1 1,-1 2,0 0,-11 2,30-1,1 0,-1 0,0 0,1 1,-1 0,0 0,1 0,-1 0,1 0,0 1,-1 0,1-1,0 1,0 0,0 1,0-1,0 1,0 0,1 1,0-1,-1 1,2-1,-1 1,0 0,1 0,0 0,0-1,0 1,0 0,0 0,1 1,0-1,0 2,-1 7,1 1,1 0,0-1,1 1,0-1,1 1,1 0,-3-10,1 1,0 0,0-1,0 0,0 1,1-1,0 0,0 0,0 0,0-1,1 1,0-1,-1 1,1-1,0-1,0 1,1 0,-1-1,1 0,-1 0,2 0,1 0,1 1,0-1,0-1,0 0,0 0,0-1,0 1,0-2,0 1,0-1,0-1,0 1,7-3,-10 2,0 0,0 0,-1-1,1 1,-1-1,1 0,-1 0,0-1,0 1,0-1,-1 0,1 0,-1 0,0 0,0-1,-1 1,1-1,-1 1,0-1,0 0,1-4,1-11,-1-1,-1 0,0 0,-2 0,0 0,-1 0,-3-10,3 26,0 0,-1-1,0 1,0 0,0 0,-1 0,1 0,-1 0,0 1,-1-1,1 1,-1 0,0 0,0 0,0 0,-1 1,1-1,-1 1,0 1,0-1,0 1,-4-2,-3-1,-1 0,0 1,0 0,0 1,0 1,-1 0,1 0,-12 2,21 0,1 0,0 1,-1-1,1 1,0 0,-1 0,1 0,0 1,0-1,0 1,0 0,0-1,0 1,1 1,-1-1,0 0,1 1,0-1,0 1,-1 0,2-1,-1 1,0 0,0 0,1 0,0 1,0-1,0 0,0 1,0-1,1 0,-1 4,-1 4,1 0,1 1,0-1,0 0,1 0,0 0,1 0,1 0,2 10,-2-16,-1 0,1 1,0-1,0-1,0 1,1 0,0-1,0 0,0 0,0 0,1 0,-1-1,1 0,0 0,0 0,0 0,1-1,-1 0,0 0,1 0,-1-1,1 0,1 0,18 3,0-1,0-1,1-1,15-2,-34 1,0 0,0-1,0 0,-1 0,1 0,0-1,-1 0,1-1,-1 1,0-1,1 0,-1-1,-1 0,6-3,-7 3,-1 0,1 0,-1 0,1 0,-1-1,-1 0,1 1,-1-1,0 0,0 0,0 0,0 0,-1 0,0-1,0 1,-1 0,1-1,-1 1,0-2,-1 3,1 0,-1 0,0 0,0 0,-1 0,1 0,-1 0,0 0,0 0,0 1,0-1,-1 1,1 0,-1-1,0 1,0 0,0 1,-1-1,1 1,-1-1,1 1,-1 0,-2-1,3 1,0 1,1 0,-1 0,0 0,0 0,0 0,0 0,0 1,0-1,0 1,0 0,0 0,0 0,0 0,0 1,1-1,-1 1,0 0,0-1,0 2,0-1,0 0,1 0,-1 1,1-1,-1 1,1 0,0 0,-1 0,1 0,0 0,-2 3,-27 48,15-30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8:15.97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90 1,'-2'0,"0"0,0 0,0 1,0-1,0 1,0 0,0-1,1 1,-1 0,0 0,1 0,-1 0,0 0,1 1,-1-1,1 0,0 1,-1-1,1 1,0-1,0 1,0 0,0-1,0 1,0 0,1 0,-1 0,-3 9,1 1,0-1,0 0,1 6,-2 4,-3 10,1 0,2 0,1 0,1 24,2-52,0 0,1 1,0-1,0 0,0 0,0 0,0 0,0 0,1 0,0 0,-1 0,1 0,0-1,1 1,-1-1,0 0,1 1,-1-1,1 0,0 0,-1-1,1 1,0 0,0-1,0 0,0 0,1 0,-1 0,0 0,0-1,2 1,-1 0,-1-1,1 1,-1-1,0 0,1 0,-1-1,1 1,-1 0,0-1,1 0,-1 0,0 0,1 0,-1-1,0 1,0-1,0 0,0 0,-1 0,1 0,0 0,-1-1,0 1,1-1,-1 1,0-1,0 0,-1 0,1 0,0-1,1-4,0 0,-1 0,0-1,-1 1,1 0,-1-1,-1 1,0-1,0 1,-1-1,-1-6,1 11,0 0,0 0,0 0,0 1,-1-1,1 1,-1-1,0 1,0-1,-1 1,1 0,-1 0,1 0,-1 1,0-1,0 0,0 1,0 0,-1 0,1 0,-1 0,1 0,-1 1,0 0,-3-1,4 1,-1 0,1 0,-1 0,1 1,-1-1,1 1,-1 0,1 0,-1 0,1 1,-1-1,1 1,-1 0,1 0,0 0,-1 0,1 1,0 0,0-1,0 1,0 0,0 0,0 0,1 1,-1-1,1 1,-1 0,1-1,0 1,0 0,0 0,1 0,-1 1,1-1,-1 0,1 0,0 1,1-1,-1 1,0-1,1 1,0-1,0 1,0-1,0 1,1 0,-1-1,1 0,0 1,0-1,0 1,1 1,-1-3,0 1,1 0,-1-1,0 1,1-1,0 1,0-1,0 0,0 1,0-1,0 0,0 0,1-1,-1 1,1 0,-1-1,1 0,0 1,-1-1,1 0,0-1,0 1,1 0,-2-1,0 0,0 0,0 0,0 0,0 0,0 0,0-1,0 1,0-1,0 1,0-1,0 0,0 0,0 0,-1 0,1 0,0 0,-1 0,1-1,-1 1,1-1,-1 1,0-1,1 0,-1 1,0-1,0 0,0 0,0 1,-1-1,1 0,0 0,-1 0,1-1,1-7,0 0,-1 0,1 0,-2 0,1 0,-2 0,1-1,-1 1,-1 0,-1-3,2 8,0 0,-1 0,0 0,0 0,0 0,0 0,-1 0,0 1,0 0,0-1,0 1,-1 0,1 0,-1 1,0-1,-1 1,1 0,0 0,-1 0,-2 0,6 2,1 1,-1 0,0-1,0 1,0 0,0-1,0 1,0 0,0 0,0 0,0 0,0 0,0 0,0 0,0 0,0 0,0 1,0-1,0 0,0 1,0-1,0 0,0 1,0-1,0 1,0 1,-1-1,1 1,0-1,0 1,0-1,0 1,0 0,0 0,0 0,0-1,1 1,-1 2,-2 7,2 0,-1 0,2 0,-1 7,1-13,0 8,-1 2,1 0,1 0,0 0,1 1,-2-13,1-1,-1 1,1 0,0 0,-1-1,1 1,0-1,1 1,-1-1,0 1,1-1,0 0,-1 1,1-1,0 0,0 0,0-1,0 1,0 0,1 0,-1-1,0 0,1 1,0-1,-2-1,0 1,1-1,-1 0,0 0,1 0,-1 0,0 0,1 0,-1 0,0 0,1 0,-1-1,2 1,3 1,-6 18,-5 37,3-27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8:19.06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291 90,'-8'8,"0"1,0 0,1 1,0 0,1 0,0 0,1 1,0 0,-2 7,2-1,1 0,0 1,1 0,1-1,1 1,0 1,1-4,-1 0,2 0,0 0,1 0,0 0,1 0,3 6,-5-17,1-1,-1 1,1-1,0 1,0-1,0 0,1 1,-1-1,1-1,0 1,-1 0,1-1,0 1,1-1,-1 0,0 0,1 0,-1 0,1-1,0 0,-1 1,1-1,0 0,0-1,0 1,-1-1,1 0,0 0,0 0,4-1,-3 1,-1 0,1-1,0 1,-1-1,1-1,0 1,-1-1,0 1,1-1,-1 0,0-1,0 1,0-1,0 0,0 0,1-1,-1-1,0 0,0 0,-1-1,1 1,-1-1,0 0,-1 1,1-1,-1 0,0-1,-1-1,4-18,-2 0,-1-1,-1 0,-2 1,-1-14,1 15,0 0,1 10,-1 1,0-1,-1 1,0 0,-1 0,-1-1,2 10,1 1,-1 0,0 0,-1 0,1 0,-1 0,0 0,0 1,0 0,0-1,-1 1,1 0,-1 0,0 1,0-1,0 1,0 0,0 0,0 0,-1 1,0-1,-5-1,-1 0,1 0,-1 1,0 0,1 1,-1 0,0 1,0 0,0 1,0 0,-2 2,5-1,-1 0,1 1,0 0,-1 1,1 0,1 0,-1 0,1 1,0 1,0-1,0 1,1 0,0 0,0 1,-6 7,1 0,1 1,0 0,1 0,1 1,0 0,1 1,-2 9,6-15,0 0,1 0,0 1,0-1,1 1,1 0,0-1,1 1,0-1,0 1,2-1,-1 1,4 7,-5-15,1 0,0-1,0 1,0 0,0-1,1 0,0 1,-1-1,1 0,0 0,0 0,1-1,-1 1,1-1,-1 0,1 0,0 0,-1 0,1-1,0 0,0 1,0-1,2 0,12 1,0 0,0 0,0-2,17-1,-7 0,9 0,-1 2,1-3,-1 0,24-7,-51 8,-1-1,1 0,-1-1,1 0,-1 0,0-1,0 0,-1 0,1-1,-1 0,0 0,0 0,-1-1,1 0,-1-1,-1 0,3-3,-6 7,-1 1,1 0,-1-1,0 1,0-1,0 0,0 1,-1-1,1 0,-1 0,1 0,-1 1,0-1,0 0,0 0,-1 0,1 1,-1-1,1 0,-1 0,0 1,0-1,0 1,0-1,-1 1,1-1,-1 1,1 0,-1-1,0 1,0 0,0 0,0 0,0 1,-1-1,1 0,-2 0,-7-5,0 0,0 1,-1 0,0 1,0 0,-1 1,-8-2,-19-2,0 1,0 2,-1 1,0 3,1 1,-1 2,-17 4,53-5,-1 0,1 0,-1 0,1 1,0-1,-1 1,1 1,0-1,0 1,0 0,1 0,-1 0,1 1,0-1,-1 2,2-1,0 1,0-1,0 1,1 0,0-1,-1 1,2 0,-1 0,1 1,0-1,0 0,0 0,1 1,-1-1,2 4,-2 2,1 0,1 0,0 0,0-1,1 1,1 0,3 9,-5-16,1 0,0-1,0 1,0-1,1 0,-1 1,1-1,0 0,0 0,0-1,0 1,0-1,1 1,-1-1,1 0,-1-1,1 1,0 0,0-1,0 0,0 0,3 0,2 1,1 0,-1-1,1-1,-1 0,1 0,-1-1,1 0,-1-1,0 0,1 0,-1-1,0 0,-1 0,1-1,0-1,-1 1,0-1,0-1,0 1,-1-1,0-1,0 1,-1-1,1-1,-2 1,1-1,-1 0,0 0,-1 0,1-1,-2 0,1 0,-1 0,-1 0,0 0,1-5,-1 1,-1 1,0-1,0 1,-2-1,1 0,-2 1,1-1,-2 1,0-1,0 1,-1 0,-4-7,6 13,-1 0,0 1,-1-1,1 1,-1 0,0 0,0 0,-1 1,0-1,1 1,-1 0,-1 0,1 1,0 0,-1 0,0 0,0 0,0 1,0 0,0 0,0 1,-1 0,1 0,0 0,-4 1,5 0,0 0,0 1,1-1,-1 1,0 0,1 1,-1-1,1 1,-1 0,1 0,0 0,0 1,0 0,0-1,0 2,1-1,-1 0,1 0,0 1,0 0,0 0,0 0,-1 2,-4 9,0 1,1 0,0 0,1 1,-3 13,9-28,-1 0,1 0,-1 0,1 1,0-1,-1 0,1 0,0 1,0-1,1 0,-1 0,0 0,1 1,0-1,-1 0,1 0,0 0,0 0,0 0,0 0,2 1,-1 0,1 0,0-1,-1 0,1 1,1-1,-1 0,0-1,0 1,1-1,-1 1,1-1,2 1,13 2,1-1,-1-1,1 0,18-2,-23 0,103-1,-106-1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8:22.39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88 111,'-1'45,"0"-27,0-1,2 1,0-1,1 1,3 16,-4-31,0 0,0 0,1 0,-1 0,1-1,-1 1,1 0,0-1,0 1,0-1,0 0,1 0,-1 0,0 0,1 0,0 0,-1-1,1 1,0-1,0 0,0 0,0 0,0 0,0 0,0 0,0-1,1 0,-1 1,0-1,-1-1,1 1,0 0,-1 0,1-1,0 0,-1 1,1-1,-1 0,1 0,-1-1,1 1,-1 0,0-1,0 1,0-1,0 0,0 0,0 0,0 0,-1 0,1 0,0 0,-1-1,0 1,0 0,0-1,0 1,0-1,0 1,0-1,7-33,-1 0,-1 0,-2 0,-1-29,-3 62,0 0,-1 0,1 0,-1 0,1 0,-1 0,0 0,0 0,0 1,-1-1,1 0,-1 1,1-1,-1 0,0 1,0 0,0-1,0 1,-1 0,1 0,0 0,-1 1,1-1,-1 1,0-1,0 1,1 0,-1 0,0 0,0 0,0 0,0 1,0 0,-4-1,0 0,0 0,1 1,-1 1,0-1,0 1,1 0,-1 0,1 1,-1 0,1 0,-1 1,1-1,-4 4,3-1,0 1,0 0,0 0,1 1,0 0,1 0,0 1,0-1,0 1,1 0,0 0,0 1,1-1,0 1,1-1,0 1,0 0,1 0,0 0,1 0,0 0,0 0,1 4,0-7,-1 0,1 0,1 0,-1 0,1 0,0-1,1 1,-1 0,1-1,0 0,0 1,1-1,0 0,0-1,2 3,-2-3,1-1,-1 0,1 0,-1-1,1 1,0-1,0 0,0 0,0-1,0 1,1-1,-1 0,0-1,1 1,-1-1,1 0,-1 0,0-1,5 0,-3-1,0 1,0-1,-1-1,1 1,-1-1,1 0,-1-1,0 1,0-1,0 0,-1-1,0 1,0-1,0 0,0-1,1-2,-2 3,0 0,-1 0,1 0,-1-1,-1 1,1-1,-1 0,0 0,0 0,-1 0,0 0,0 0,0-1,-1 1,0 0,0 0,0-1,-2-3,1 7,0 1,0-1,-1 0,1 1,-1 0,1-1,-1 1,0 0,0 0,0 0,0 0,0 0,-1 0,1 1,0-1,-1 1,1-1,-1 1,0 0,1 0,-1 0,0 1,0-1,0 1,1-1,-2 1,-14-2,1 0,-1 1,-15 1,21 0,3 0,1 0,0 1,0 0,0 0,0 0,0 1,0 1,-6 2,11-4,0 1,0-1,1 1,-1 0,0 0,1 0,0 1,0-1,-1 0,1 1,0-1,1 1,-1 0,1 0,-1 0,1 0,0 0,0 0,0 0,0 0,0 0,1 0,-1 3,1-4,0 1,0-1,1 1,-1-1,0 1,1-1,-1 1,1-1,0 0,0 1,0-1,0 0,0 0,1 0,-1 0,1 0,-1 0,1 0,0 0,0 0,0-1,0 1,0-1,0 1,0-1,0 0,0 0,1 0,-1 0,0 0,1-1,-1 1,1-1,-1 1,1-1,-1 0,1 0,-1 0,1 0,-1-1,0 1,1-1,-1 1,1-1,-1 0,0 0,1 0,-1 0,0 0,1-2,11-9,-13 10,0 1,0-1,0 1,0-1,1 1,-1 0,0 0,1-1,-1 1,1 0,0 0,-1 0,1 0,0 1,-1-1,1 0,0 1,0-1,0 1,-1 0,1 0,0-1,0 1,0 0,0 1,0-1,0 0,7 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8:25.9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347 0,'-4'0,"1"0,-1 1,1-1,0 1,-1 0,1 0,0 0,0 0,-1 1,1-1,0 1,0 0,1 0,-1 0,0 0,1 1,-1-1,1 1,0-1,-1 1,1 0,1 0,-1 0,0 0,1 0,-1 0,1 0,0 1,0-1,0 0,0 4,-2 13,0 1,1-1,1 1,0-1,2 1,-1-4,1-6,-1-1,1 1,1 0,0-1,0 1,1-1,1 0,1 4,-4-11,0 0,1-1,-1 1,0-1,1 1,0-1,0 1,0-1,0 0,0 0,0 0,0 0,1 0,-1 0,0-1,1 1,0-1,-1 0,1 0,0 0,0 0,0 0,0 0,-1-1,1 0,0 1,0-1,0 0,0 0,0-1,0 1,2-1,0-1,0 0,1-1,-1 1,0-1,-1 0,1 0,0-1,-1 1,0-1,0 0,0 0,0-1,-1 1,1-1,-1 0,0 0,-1 0,1-1,6-11,-2 0,0 0,-1-1,-1 0,0-1,-4 14,0 1,0-1,0 1,-1-1,0 1,0-1,0 1,0-1,-1 1,0-1,0 1,0-1,-1 1,1 0,-1 0,0-1,0 1,0 1,-1-1,0 0,-1-1,-1 0,0 0,0 1,0 0,-1 0,0 0,1 1,-1 0,0 0,-1 0,1 1,0 0,-5-1,-14-2,1 0,-2 2,1 1,0 1,-5 1,-128 10,155-9,0-1,0 1,0-1,0 1,0 0,0 0,0 0,0 1,0-1,1 1,-1-1,0 1,1 0,0 0,-1 0,1 1,0-1,0 0,0 1,0-1,1 1,-1 0,0 1,1-2,1 0,-1 1,0-1,1 1,0-1,-1 0,1 1,0-1,0 1,1-1,-1 1,0-1,1 1,-1-1,1 0,0 1,0-1,0 0,0 1,0-1,1 0,-1 0,1 0,-1 0,1 0,0-1,0 1,-1 0,1-1,1 1,4 3,0-1,0-1,0 1,1-1,-1 0,1-1,0 1,-1-2,1 1,0-1,6 0,22 1,0-1,2-2,-3 0,47 1,-17 1,0-3,26-6,-89 8,1-1,-1 1,1 0,-1-1,0 0,1 0,-1 0,0 0,0 0,0 0,0 0,0-1,0 1,0-1,0 1,0-1,1-1,-3 2,0 0,1 0,-1 0,0-1,0 1,0 0,0 0,0 0,0 0,0 0,0 0,0 0,0 0,0 0,-1-1,1 1,-1 0,1 0,0 0,-1 0,0 1,1-1,-1 0,0 0,1 0,-1 0,0 0,0 1,0-1,1 0,-1 1,0-1,0 1,0-1,0 1,0-1,-1 1,-11-7,1 1,-1 1,-1 0,1 0,-1 2,0-1,0 2,0 0,-41-5,-23 3,51 3,7-1,2 1,0 0,-1 1,1 1,0 0,-6 3,19-3,1-1,0 2,0-1,0 0,0 1,0 0,0 0,0 0,1 1,-1-1,1 1,0 0,-1-1,1 2,1-1,-1 0,0 1,1-1,-1 1,1 0,0-1,0 1,1 0,-1 3,-2 7,1 0,0 0,2 1,-1-1,2 1,0-1,1 1,0-1,1 1,0-1,2 0,0 0,0 0,1 0,1-1,2 4,-5-11,1 0,1 0,-1-1,1 1,0-1,0 0,1 0,-1-1,1 0,0 0,0 0,4 1,-8-4,0 0,0 0,1 0,-1-1,0 1,1-1,-1 0,0 1,1-1,-1 0,1 0,-1 0,0-1,1 1,-1-1,0 1,1-1,-1 0,0 0,0 0,0 0,0 0,1 0,-2-1,1 1,0-1,0 1,0-1,-1 0,1 1,-1-1,1 0,-1 0,0 0,0 0,0-1,0 1,0 0,5-11,-1 0,-1 0,0-1,0 1,-2-1,0 0,0 1,-1-2,0 8,-1 0,0 0,0-1,-1 1,1 0,-2-1,1 1,-1 0,0 0,0 0,-1 1,0-1,0 0,-1 1,-3-5,5 9,1 1,-1-1,1 1,-1 0,1-1,-1 1,0 0,0 0,1 0,-1 1,0-1,0 0,-1 0,2 1,0 0,0 0,1 0,-1 0,0 0,0 0,1 0,-1 0,0 0,0 0,1 1,-1-1,0 0,0 0,1 1,-1-1,0 1,1-1,-1 0,0 1,1-1,-1 1,1-1,-1 1,1 0,-1-1,1 1,-1-1,1 1,0 0,-1 0,1-1,0 1,-1 0,1 0,0 0,0 0,0 0,0 1,0-1,0 0,0 0,1 0,-1 0,0 0,1 0,-1 0,0 0,1 0,-1-1,1 1,-1 0,1 0,0 0,-1 0,1-1,0 1,0 0,-1-1,1 1,0 0,0-1,0 1,0-1,0 1,0-1,0 0,37 15,-38-15,14 4,-1 0,1-1,-1-1,1 0,0-1,0 0,0-2,0 1,8-3,-6-3,-16 6,0-1,1 1,-1 0,0 0,0 0,0-1,0 1,0 0,0 0,0 0,0-1,0 1,0 0,0 0,0 0,0-1,-1 1,1 0,0 0,0 0,0-1,0 1,0 0,0 0,0 0,-1 0,1-1,0 1,0 0,0 0,0 0,-1 0,1 0,0 0,0-1,0 1,0 0,-1 0,1 0,-30-9,-10 6,-27 1,52 2,-27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3T23:57:45.922"/>
    </inkml:context>
    <inkml:brush xml:id="br0">
      <inkml:brushProperty name="width" value="0.05" units="cm"/>
      <inkml:brushProperty name="height" value="0.05" units="cm"/>
      <inkml:brushProperty name="ignorePressure" value="1"/>
    </inkml:brush>
    <inkml:brush xml:id="br1">
      <inkml:brushProperty name="width" value="0.1" units="cm"/>
      <inkml:brushProperty name="height" value="0.1" units="cm"/>
      <inkml:brushProperty name="color" value="#66CC00"/>
      <inkml:brushProperty name="ignorePressure" value="1"/>
    </inkml:brush>
  </inkml:definitions>
  <inkml:trace contextRef="#ctx0" brushRef="#br0">257 801,'0'8,"-1"1,0-1,0 0,-1 0,0 0,-1 0,1 0,-2 0,-1 3,-8 13,-1 0,-5 4,7-11,1-1,1 2,1 0,-5 11,9-12,0 0,1 0,1 0,0 3,2-11,0-1,1 1,0 0,0 0,1-1,0 1,1 0,0-1,0 1,0-5,0 0,0-1,0 1,1 0,0-1,-1 0,1 1,0-1,0-1,1 1,-1 0,1-1,-1 1,1-1,3 1,10 6,1-2,1 0,0-1,10 4,-16-5,1 0,-1-1,1-1,0 0,0-1,5 1,-15-3,0 0,0 0,-1 0,1-1,0 1,0-1,-1 0,1 0,-1 0,1-1,-1 1,1-1,-1 0,0 1,0-2,0 1,0 0,0-1,0 1,-1-1,1 0,-1 0,1 0,-1 0,0 0,0-1,3-8,0-1,-1 1,-1-1,0 0,-1 0,0 0,-1 0,0 0,-1 0,0 0,-1 0,-1 0,0 0,-1 0,0 1,-1-1,-1 1,-4-11,5 17,-1 0,0 0,0 0,0 0,-1 1,1 0,-1 0,-1 1,1-1,-1 1,1 1,-1-1,0 1,0 0,-1 1,1 0,0 0,-9-1,-13-1,-1 1,0 2,0 1,-8 2,6-1,23-1,1 1,0 0,0 0,-1 0,1 1,0 0,1 1,-1 0,0 0,1 1,-5 2,9-4,0 1,0-1,0 1,0 0,1-1,-1 1,1 0,0 1,-1-1,2 0,-1 1,0-1,1 1,-1-1,1 1,0 0,0-1,1 1,-1 0,1 0,0 0,0-1,0 1,0 0,1 0,0 1,0 1,1 1,1-1,-1 0,1 0,0 0,0 0,1 0,0-1,0 0,0 0,0 0,1 0,0 0,5 3,-1-1,0 0,1 0,0-1,0 0,1-1,0 0,-1 0,3-1,-9-3,0 0,0 0,0 0,0-1,0 1,0-1,0 0,0 0,0-1,0 1,-1-1,1 0,0 0,0 0,0 0,-1-1,1 1,-1-1,1 0,-1 0,3-2,-1-1,-1 1,1-1,-1 0,0 0,0-1,0 1,-1-1,1 1,-2-1,3-4,2-12,0 0,-1 0,-1-1,-1 0,-1 0,0-11,-3 25,0-1,0 1,0-1,-1 0,-1 1,0-1,-2-7,3 15,0 0,1 0,-1 0,0 0,0 0,0 0,-1 0,1 0,0 0,-1 0,1 1,-1-1,0 1,0-1,1 1,-1 0,0-1,0 1,0 0,0 0,0 0,0 1,-1-1,1 0,0 1,0 0,-1-1,1 1,0 0,0 0,-1 0,1 0,0 1,0-1,-2 1,-2 1,1 0,-1 0,0 0,1 1,0 0,0 0,-1 1,2-1,-1 1,0 0,1 0,0 1,0-1,0 1,1 0,-1 0,0 2,-3 4,1 1,1-1,0 1,0 0,1 0,1 0,-2 11,4-18,0 1,1-1,-1 1,1-1,0 1,0-1,1 1,0-1,0 1,0-1,1 0,-1 1,1-1,1 0,1 3,-2-5,1 1,0 0,0-1,1 0,-1 0,1 0,-1 0,1-1,0 1,0-1,0 0,0 0,1 0,-1-1,0 0,1 0,-1 0,5 0,-2 1,3-1,0 1,-1 0,1 1,5 2,8 7</inkml:trace>
  <inkml:trace contextRef="#ctx0" brushRef="#br0" timeOffset="2354.203">312 2623,'-1'59,"-1"-34,2 0,0 0,2 0,1 0,1-1,2 7,-5-27,1 0,0 0,0 0,0-1,0 1,1 0,0-1,-1 0,1 0,0 0,1 0,-1 0,0 0,1-1,0 1,-1-1,1 0,0-1,0 1,0-1,1 1,-1-1,0 0,4 0,8 1,0 0,1-1,-1 0,1-2,13-1,-26 1,0 1,-1-1,1 0,-1 0,1 0,-1 0,1-1,-1 0,0 1,0-1,0 0,0 0,0-1,0 1,-1-1,1 1,-1-1,1 0,-1 0,0 0,0 0,-1 0,1 0,0-1,-1 1,0-1,0 1,0-1,0 1,-1-3,1-1,0-1,0 1,-1 0,-1 0,1 0,-1 0,0-1,-1 1,0 0,0 1,0-1,-1 0,0 1,0-1,-2-2,-1 0,-1 1,1 0,-1 0,0 1,-1 0,0 0,0 0,0 1,-1 1,0-1,4 3,-1 1,0-1,1 1,-1 0,0 0,0 1,0-1,0 1,0 1,0-1,0 1,0 0,-1 1,1-1,0 1,0 0,-3 2,6-2,0 0,0 1,0 0,1-1,-1 1,0 0,1 0,0 0,0 1,-1-1,1 0,0 1,1 0,-1-1,0 1,1 0,0 0,0 0,0 0,0 0,0 0,0 0,1 0,-1 0,1 2,-1 9,0 0,1 1,0-1,3 14,-3-24,1 0,0-1,0 1,1 0,-1-1,1 1,0-1,0 1,0-1,0 0,1 0,-1 0,1 0,0 0,-1-1,1 1,1-1,-1 0,0 1,0-2,1 1,-1 0,1-1,0 1,-1-1,1 0,0 0,0-1,3 1,-3 0,0-1,1 1,-1-1,0 0,1 0,-1-1,0 1,1-1,-1 0,0 0,0 0,0-1,0 1,0-1,0 0,0 0,0-1,-1 1,1-1,-1 1,0-1,0 0,0-1,0 1,0 0,1-3,-2 1,0 1,0 0,0-1,-1 1,1-1,-1 0,0 1,-1-1,1 0,-1 1,0-1,0 0,0 0,-1 0,0 1,0-1,0 0,-1-3,0 6,1-1,0 1,-1 0,1-1,-1 1,0 0,1 0,-1 0,0 0,0 1,0-1,-1 0,1 1,0 0,-1-1,1 1,-1 0,1 0,-1 0,1 1,-1-1,0 1,1-1,-1 1,0 0,1 0,-1 0,0 0,1 1,-1-1,0 1,1-1,-2 1,2 0,0-1,0 1,0 0,0-1,0 1,0 0,0 0,1 0,-1 0,0 1,1-1,-1 0,1 1,-1-1,1 1,-1 0,0 1,2-2,0-1,-1 1,1-1,0 1,0-1,0 1,0-1,-1 1,1-1,0 1,0-1,0 1,0-1,0 1,1 0,-1-1,0 1,0-1,0 1,0-1,1 1,-1-1,0 1,1 0,0 0,0-1,0 1,0 0,0 0,0 0,0-1,0 1,0-1,0 1,1-1,-1 1,0-1,0 1,1-1,0 0,-2 0,1 0,0 0,0 1,-1-1,1 0,-1 0,1 1,0-1,-1 0,1 1,0-1,-1 1,1-1,-1 1,1-1,-1 1,1-1,-1 1,0-1,1 1,-1 0,0-1,1 1,-1-1,0 1,0 0,1-1,-1 1,0 0,0 0,2 13</inkml:trace>
  <inkml:trace contextRef="#ctx0" brushRef="#br0" timeOffset="19814.705">3598 938,'-1'6,"0"0,-1 0,1-1,-1 1,0 0,-1-1,1 1,-1-1,0 0,0 0,-1 0,-1 1,-18 32,16-19,1 1,1 0,0 0,2 0,0 0,1 1,1-1,1 1,2 15,-2-33,1 0,-1 0,1 0,0 0,-1 0,2 0,-1 0,0 0,0 0,1-1,-1 1,1-1,0 1,0-1,0 0,0 1,0-1,1 0,-1 0,0-1,1 1,0 0,-1-1,1 0,0 1,0-1,0 0,0 0,0-1,0 1,0-1,0 1,2-1,0 0,0 0,0 0,0-1,0 1,-1-1,1 0,0 0,0-1,-1 1,1-1,-1 0,1 0,-1-1,0 1,0-1,0 0,0 0,0-1,-1 1,3-4,-1-1,0 0,-1 0,0 0,0-1,-1 0,0 0,-1 0,0 0,0 0,0-5,0-3,-1 0,-1-1,-1 1,0 0,-2-6,2 17,-1 0,1 0,-1 0,0 0,0 1,-1-1,0 1,0 0,0 0,-1 0,1 0,-1 0,-1 1,1-1,0 1,-1 0,0 1,0-1,0 1,0 0,-1 0,1 1,-1-1,0 1,1 1,-1-1,0 1,0 0,0 0,-1 0,0 1,0-1,0 1,1 0,-1 1,0 0,0 0,1 0,-1 1,0 0,1 0,0 1,-1 0,1 0,0 0,0 1,1 0,-1 0,1 0,0 1,0 0,0 0,1 0,0 0,0 1,0-1,-2 7,1-1,1 0,0 0,0 0,2 0,-1 1,1-1,1 1,0 0,1 0,0-1,1 1,0 0,1-1,1 5,-2-12,1-1,-1 0,1 0,0 0,0 0,0 0,0 0,0-1,1 1,-1-1,1 0,0 1,0-1,0 0,0 0,0-1,0 1,0-1,0 0,1 1,-1-1,0-1,1 1,-1 0,1-1,-1 0,1 0,-1 0,1 0,0-1,6 1,0-1,-1 0,1-1,0-1,-1 1,1-1,-1-1,0 0,0 0,2-2,-4 1,0 0,0-1,-1 0,1 0,-1-1,-1 0,1 0,-1 0,0 0,-1-1,2-4,-3 7,0-1,-1 0,0 0,0 0,0 0,-1-1,0 1,0 0,0-1,-1 1,0-1,0 1,-1 0,0-1,0 1,-1-1,1 4,0 1,0-1,-1 0,1 1,-1-1,0 1,0-1,0 1,0 0,0 0,0 0,-1 0,1 1,-1-1,1 0,-1 1,0 0,0-1,1 1,-1 0,0 1,0-1,0 0,0 1,0 0,0 0,0 0,0 0,0 0,0 0,-1 1,-1-1,-1 1,1 0,-1 0,1 0,0 1,0 0,-1 0,1 0,0 1,1-1,-1 1,0 0,1 1,0-1,-1 1,-1 2,3-1,0-1,0 0,1 1,-1-1,1 1,0 0,1 0,-1 0,1 0,0 0,0 0,0 0,1 1,0-3,0-1,0 1,0-1,0 0,1 1,-1-1,1 0,0 1,0-1,0 0,0 0,0 0,0 0,0 0,1 0,-1 0,1 0,0 0,-1-1,1 1,0-1,0 1,0-1,0 0,0 0,0 0,0 0,1 0,0 0,0 0,0 0,1-1,-1 0,1 0,-1 0,0 0,1 0,-1-1,1 1,-1-1,0 0,0 0,1 0,-1-1,0 1,0-1,0 1,-1-1,1 0,0 0,2-3,0 1,1-1,-1 0,0 0,-1 0,1-1,-1 0,0 0,-1 0,1 0,-1-2,-2 7,-1 0,1 0,-1 0,1 0,-1 0,1 0,-1 0,0-1,0 1,0 0,0 0,1 0,-2 0,1 0,0-1,0 1,0 0,0 0,-1 0,1 0,0 0,-1 0,1 0,-1 0,0 0,1 0,-1 0,0 0,1 0,-1 0,0 0,0 0,0 1,0-1,0 0,0 1,0-1,0 1,0-1,0 1,0-1,0 1,0 0,-12 0</inkml:trace>
  <inkml:trace contextRef="#ctx0" brushRef="#br0" timeOffset="22764.384">3736 2567,'0'11,"0"1,-1-1,-1 0,1 0,-2 0,0 0,0-1,-1 1,0-1,-1 0,0 0,0 0,-2 1,1-1,1 0,0 0,0 1,2 0,-1 0,1 0,0 5,2-14,0 0,1 0,0 0,-1 1,1-1,0 0,0 0,0 0,1 1,-1-1,0 0,1 0,-1 0,1 0,0 0,0 0,0 0,0 0,0 0,0 0,0 0,1-1,-1 1,1 0,-1-1,1 1,0-1,-1 0,1 1,0-1,0 0,0 0,0 0,0-1,0 1,0 0,0-1,0 1,1-1,-1 0,2 1,3-2,0 1,0-1,0 0,0 0,0-1,0 0,0 0,0-1,-1 0,1 0,-1 0,2-2,14-9,0 0,14-14,-26 20,-1-1,0 1,-1-1,0-1,0 0,-1 0,0 0,-1-1,0 0,-1 0,2-5,-2-1,0 0,-1 0,-1 0,0-1,-2 0,0 1,-1-13,0 13,0 7,0 1,0-1,-1 0,-1 0,0 1,-1-4,2 10,0 0,0 0,-1 0,0 0,1 0,-1 1,0-1,0 1,0-1,-1 1,1 0,-1 0,1 0,-1 0,0 0,1 1,-1-1,0 1,0 0,0-1,-2 1,-18-4,0 1,0 1,-1 1,1 1,0 1,-1 1,1 1,-15-1,29 0,-1-1,1 1,0 0,0 1,0 0,0 1,0 0,-5 2,11-3,-1 0,1 0,-1 0,1 1,0-1,0 1,0 0,0 0,1 0,-1 0,1 0,0 1,0-1,0 1,0-1,0 1,1 0,0 0,-1 0,1 4,-3 19,2 1,1 0,1 0,1 0,3 9,0 38,-3-69,-2 3,2 1,0-1,0 0,0 0,2 3,-2-9,0-1,0 0,0 1,0-1,0 0,1 1,-1-1,1 0,-1 0,1 0,0 0,0-1,0 1,0 0,0-1,0 1,0-1,0 0,1 0,-1 0,1 0,10 3,0 0,0-1,0-1,0-1,1 1,5-2,84-4,-45 1,-51 3,0-1,0 1,0-1,0 0,0-1,-1 0,1 0,-1 0,1-1,3-2,-7 3,0 0,0 0,0-1,-1 1,1-1,-1 0,1 0,-1 0,0 0,0 0,0 0,-1-1,1 1,-1-1,0 1,0-1,0 1,0-1,0 0,-1-1,2-7,-1 0,0 0,0 0,-2 0,1 1,-2-1,1 0,-2 0,2 8,0 1,0-1,-1 1,1-1,-1 1,0 0,0 0,0 0,0 0,-1 0,1 0,-1 1,1-1,-1 1,0 0,0 0,0 0,-1 0,1 0,0 1,-1-1,1 1,-1 0,1 0,-1 0,1 1,-4-1,-8-1,0 1,1 1,-1 0,0 1,0 1,0 0,-2 2,11-3,0 0,0 1,0 0,0 0,0 0,1 1,-1 0,1 0,0 0,0 1,0 0,0 0,0 0,1 1,0-1,0 1,0 0,-1 2,4-5,0-1,0 1,1 0,-1-1,0 1,1 0,-1 0,1 0,-1-1,1 1,0 0,0 0,0 0,0 0,0 0,0 0,0 0,1-1,-1 1,1 0,-1 0,1 0,0-1,0 1,0 0,1 0,0 0,0 0,0 0,0 0,1 0,-1 0,1-1,-1 1,1-1,0 0,-1 0,1 0,0 0,0 0,0-1,5 2,0-1,1 0,-1 0,0-1,1 0,-1 0,0-1,1 0,-1-1,0 0,3-1,-6 1,-1-1,1 0,-1 0,1 0,-1 0,0-1,0 1,-1-1,1 0,-1-1,0 1,0 0,0-1,0 0,-1 1,0-1,1-3,-1 2,0-1,0 1,-1-1,1 0,-2 1,1-1,-1 0,0 0,0 0,-1 1,0-1,0 0,-1-2,1 6,0 0,-1 0,1 0,-1 0,0 1,1-1,-1 1,0-1,-1 1,1 0,0 0,-1 0,1 0,-1 0,1 1,-1-1,0 1,0-1,0 1,0 0,0 0,0 1,-3-2,-8 0,-1 0,0 1,0 0,-7 1,11 0,2 0,1 0,0 1,0 0,0 0,-1 1,1 0,1 0,-1 1,-2 1,7-2,0-1,-1 1,1 0,0 0,1 1,-1-1,0 0,1 1,-1 0,1 0,0-1,0 1,0 1,0-1,0 0,1 0,0 1,-1-1,1 1,0-1,1 1,-1 0,1-2,0 0,-1 0,1 0,1 1,-1-1,0 0,0 0,1 0,-1 0,1 0,0 0,-1 0,1 0,0-1,0 1,0 0,1 0,-1-1,0 1,1 0,-1-1,1 0,-1 1,1-1,0 0,-1 0,1 1,0-2,0 1,0 0,1 0,5 2,1 0,0 0,0-1,0 0,0-1,5 0,14 1</inkml:trace>
  <inkml:trace contextRef="#ctx0" brushRef="#br1" timeOffset="45374.478">2522 1684,'0'1,"0"0,-1 0,1-1,0 1,0 0,-1-1,1 1,0 0,-1 0,1-1,-1 1,1 0,-1-1,1 1,-1-1,1 1,-1-1,1 1,-1-1,0 1,1-1,-1 0,0 1,0-1,1 0,-1 1,0-1,0 0,-24 5,21-5,-13 4,0 0,1 0,-1 2,1 0,0 0,0 2,1 0,0 1,1 0,0 1,0 1,1 0,0 1,1 0,1 1,0 1,0-1,1 2,1-1,1 2,0-1,-3 9,-3 12,1 0,2 1,1 0,2 1,2 0,2 0,1 0,1 16,3-17,2 0,1-1,1 1,4 6,-3-21,1 0,1 0,0 0,2-1,1-1,0 0,5 5,0-1,1 0,2-1,0-1,2-1,0 0,1-2,1 0,1-2,0 0,2-2,-1-1,2-1,0-1,0-1,1-2,10 2,24 1,1-3,1-3,-1-2,41-4,-93 0,-1-1,0 0,0 0,0-1,0 0,0 0,-1-1,1-1,-1 0,1 0,7-5,-11 4,1 0,-1 0,0-1,0 1,-1-1,1-1,-1 1,-1-1,1 0,-1 0,-1 0,1 0,-1-1,0 0,-1 0,8-31,-1 0,-3-1,-1-1,-1-20,0 4,11-48,4 10,-4-1,-5 0,-3 0,-5-6,-3 94,1 0,-2 0,1 0,-1 0,0 1,0-1,-1 1,0-1,-1 1,0 0,0 0,0 0,-5-4,-8-10,-2 1,0 2,-11-9,-8-7,2-1,2 1,-3 1,0 2,-2 1,-8-3,36 26,0 1,-1 0,1 0,-1 1,0 1,0 0,0 0,-1 1,0 1,1 0,-1 1,0 1,0-1,1 2,-1 0,0 1,1 0,-6 2,6 0,0 1,0 1,1 1,-1-1,1 2,1-1,-2 2,-41 27,45-31,1 0,0 0,0 0,0 1,1 0,0 1,0-1,0 1,1 0,0 1,0 0,-9 16,2 1,-8 23,8-18,0-2</inkml:trace>
  <inkml:trace contextRef="#ctx0" brushRef="#br1" timeOffset="48143.27">2080 856,'-16'1,"1"0,0 1,0 1,0 0,1 2,-1-1,1 2,0 0,-1 1,-30 16,2 3,-2 2,30-18,-40 27,1 2,2 3,2 2,3 1,1 3,2 2,2 2,3 1,2 3,-23 46,26-27,-15 45,31-72,7-16,1 1,2 0,1 0,2 1,1 0,1 2,1 74,5 24,0-9,-5-26,1-24,6 50,-3-111,0 0,2 0,0-1,0 1,1-1,1 0,0 0,5 7,15 21,26 32,-25-36,41 54,3-3,23 17,-42-52,2-3,3-2,58 37,9-10,-92-56,-5-2,-1 2,20 19,14 10,-45-38,1-1,0 0,0-1,1-1,0 0,0-1,1-1,0-1,0 0,11 0,30 0,1-1,36-5,-28 0,58 1,28 1,-1-6,95-19,80-44,-299 64,0-1,-1-2,0 0,-1-2,26-13,-36 14,-1-1,-1 0,0-1,-1-1,0 0,0-1,-2 0,1-1,-2 0,1-1,60-93,-42 61,2 1,2 1,2 2,31-28,-62 66,39-34,-2-2,35-46,-65 73,-1-1,-1-1,-1 0,0 0,-1-1,-1 0,0-1,-1 1,-1-1,-1 0,1-11,0-47,-3 1,-6-53,0 27,4 22,0 14,-3 1,-6-33,5 75,0 1,-1 0,-1 0,-1 0,-1 1,-1 0,-1 1,0 0,-8-9,-15-17,-3 1,-40-38,-89-73,56 55,8 11,-97-66,164 131,-1 3,0 1,-2 1,0 2,-33-10,45 18,-4-2,-1 1,0 1,0 2,-1 0,0 3,-2 0,-380 2,202 5,137-2,1 2,-42 10,55-4,-11 1,0 3,1 3,-18 9,-174 79,222-90</inkml:trace>
  <inkml:trace contextRef="#ctx0" brushRef="#br1" timeOffset="51419.229">1665 28,'-16'0,"1"2,-1 0,1 1,0 0,-1 2,2 0,-1 0,1 1,-1 1,-10 7,-21 15,1 2,-18 18,17-14,-306 221,-52 38,349-251,2 3,1 1,3 3,-3 7,31-30,1 0,1 1,1 1,1 1,2 0,1 1,1 1,2 0,-2 16,-5 35,4 1,4 1,2 45,8 261,3-188,-5 64,5 230,-1-477,1 1,0-1,1 0,2 0,0-1,1 1,6 10,16 30,27 38,-13-23,11 13,4-3,18 17,-6-8,12 20,24 34,26 19,-119-152,0-1,0-1,1 0,1-1,0-1,1 0,0-1,0 0,1-2,0 0,1-1,0 0,6 0,34 9,2 2,0-2,1-3,56 4,87-5,7 0,44 16,-92-9,156-1,167-22,-428 3,48-1,-1-5,0-4,-1-5,-1-5,15-8,17-16,-2-6,-2-6,103-62,-193 96,99-53,55-45,-171 105,25-17,-1-1,-2-3,-2-1,25-28,-43 32,-1-2,-2 0,13-28,4-6,6-17,-4-2,-4-1,4-23,-29 77,4-17,-2-1,-2 0,-2-1,-3 0,0-39,-3-77,-9-32,0 48,3 96,-3-1,-7-31,5 59,-1 1,-2-1,-1 2,-1-1,-8-13,-131-239,-15-32,129 239,-38-59,57 108,-1 1,-2 0,0 1,-2 1,-1 1,-8-5,-274-245,246 221,-2 2,-3 3,-1 2,-15-4,21 13,4 2,-1 3,-10-3,44 25,1 1,-1 1,0 0,0 2,-1 1,0 0,-22 1,-145-9,-24-1,-531 14,713 0,-1 3,1 0,0 2,1 2,-1 0,1 3,1 0,0 2,-15 9,12-5,-1-1,0-1,-1-3,-1 0,0-3,0 0,-4-2,-142 20,-236 28,384-53,-23 2,1 2,-37 10,74-9,0 0,1 1,-1 0,2 2,-1 0,0 2,-63 33,46-28,4 1</inkml:trace>
  <inkml:trace contextRef="#ctx0" brushRef="#br1" timeOffset="52884.022">1444 0,'0'4,"-2"-1,1 0,0 0,0 1,-1-1,0 0,0 0,0-1,0 1,0 0,0-1,-1 1,-2 1,-6 9,-330 387,277-333,45-49,1 1,1 0,1 1,-3 5,18-23,0-1,1 0,-1 0,0 1,0-1,1 1,-1-1,1 0,-1 1,1-1,0 1,0-1,-1 1,1-1,0 1,0-1,0 1,1 0,-1-1,0 0,1 0,-1 0,1 0,0 0,-1-1,1 1,0 0,-1 0,1-1,0 1,0 0,0-1,-1 1,1-1,0 1,0-1,0 0,0 1,0-1,0 0,1 0,6 2,1-1,0-1,0 0,0 0,8-2,-13 2,17-2,518-29,-525 31,0-1,0 0,-1-2,1 1,-1-2,1 0,-1 0,0-1,0-1,-1 0,0-1,6-3,3-4</inkml:trace>
  <inkml:trace contextRef="#ctx0" brushRef="#br1" timeOffset="54404.422">1941 772,'1'11,"-1"-1,-1 1,0-1,0 1,-1-1,0 0,-1 0,0 0,-1 0,0 0,0-1,-1 1,0-1,-4 4,-11 14,-47 63,-4 16,66-99,2-2,-1 1,1-1,0 0,1 1,-1 0,1-1,-1 5,3-9,0 1,0-1,0 1,0-1,0 0,1 1,-1-1,0 0,0 1,1-1,-1 0,1 0,-1 1,1-1,0 0,-1 0,1 0,0 0,0 0,0 0,0 0,0 0,0 0,0 0,0 0,0-1,0 1,1 0,-1-1,0 1,0-1,1 1,-1-1,0 0,1 1,-1-1,1 0,22 4,0-1,1-1,-1-1,0-2,20-2,5 1,-17 1</inkml:trace>
  <inkml:trace contextRef="#ctx0" brushRef="#br1" timeOffset="56187.48">2356 1464,'0'462,"0"-457,0 1,0 0,0 1,1-1,-1 0,2 0,0 6,-1-11,-1 0,1 0,-1 0,1 0,-1 0,1 0,0 0,-1-1,1 1,0 0,0 0,-1 0,1-1,0 1,0-1,0 1,0-1,0 1,0-1,0 1,0-1,0 0,0 1,0-1,0 0,1 0,-1 0,0 0,0 0,0 0,0 0,0-1,0 1,0 0,0 0,0-1,0 1,0-1,0 1,1-1,24-12,-1 0,0-1,-1-2,-1-1,-1 0,0-2,2-3,34-28,-31 29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5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3,'2725'0,"-2606"6,0 5,0 5,107 30,-149-32,1-3,0-3,11-4,234-6,-110-1,316 3,-496 0</inkml:trace>
  <inkml:trace contextRef="#ctx0" brushRef="#br0" timeOffset="1">5190 58,'4'-3,"-1"0,1 1,0-1,-1 1,1 0,0 0,0 0,0 1,1 0,-1-1,4 1,56-6,-36 5,388-19,27 19,-209 2,109-2,1542 6,-608 49,-47 0,571 19,-492 10,-931-61,-228-12,1553 61,-1505-69,872 20,-987-17,930 26,-311-32,-653 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5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1,'20'0,"0"2,0 1,3 1,31 4,125 1,-81-5,25 6,-29-2,55-3,15 0,-87 4,45 11,20 3,95 6,-129-18,-26-2,18-3,182-6,59 1,-147 14,-87-6,24-4,834-6,-948 2,0 2,0-1,0 2,-1 1,1 0,-1 1,12 5,-7-2,1-1,1-1,-1-1,1 0,62 2,-1-2,1-5,21-4,28 0,81 3,-187 0</inkml:trace>
  <inkml:trace contextRef="#ctx0" brushRef="#br0" timeOffset="1">5109 332,'807'0,"-776"0</inkml:trace>
  <inkml:trace contextRef="#ctx0" brushRef="#br0" timeOffset="2">6572 332,'464'2,"496"-5,-759-10,125-26,14-2,37 22,114 20,-183 2,1477-4,-1745 4,-1 1,0 1,35 11,-27-6,0-2,16 0,126-2,5-8,-10-1,-115 3,-41 0</inkml:trace>
  <inkml:trace contextRef="#ctx0" brushRef="#br0" timeOffset="3">14827 305,'29'-2,"0"0,23-6,24-2,457-19,4 24,-347 4,1366 2,-1428 3,0 4,-1 7,100 24,-202-33,120 24,-2 6,74 32,-160-47,1-2,15 0,-46-13,0-1,1-1,-1-2,1-1,0-1,2-1,-2-5,-8-1</inkml:trace>
  <inkml:trace contextRef="#ctx0" brushRef="#br0" timeOffset="4">12783 305,'1'0,"0"1,-1 0,1 0,0-1,0 1,-1 0,1-1,0 1,0 0,0-1,0 1,0-1,0 0,0 1,0-1,0 0,0 0,0 1,0-1,0 0,0 0,0 0,0 0,0 0,4 0,90 11,-1-5,68-5,-78-1,685-1,-755 0,1 0,-1 0,-1-2,1 0,0 0,-1-1,3-2,22-10,28-16,-41 18,1 2,0 1,1 0,19-3,105-21,2 7,4 7,-108 16</inkml:trace>
  <inkml:trace contextRef="#ctx0" brushRef="#br0" timeOffset="5">5385 1,'508'0,"-474"0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31T23:54:40.16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1076 0,'-13'10,"0"-1,0 0,-1-1,0 0,0-1,-1-1,1-1,-12 4,1-1,-18 7,-1-2,0-3,-1-1,0-2,0-2,0-2,-44-3,75 0,-60-3,0 3,0 3,1 4,-14 5,-6 9,67-14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C7867-F51C-492E-85E6-6BD9F62921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AEF629-30AD-4305-8F66-762D3A592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8A507-15B6-4233-9478-64156C364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D382-AFA7-4872-B304-B07C9E0AC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D22FF-A16D-4292-998B-04159EEA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9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F7BDC-BE1D-42E3-94B4-D2892919F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40EEB-0813-4F4B-B681-B011DAA20D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CBAEA-EBCF-420A-AEA0-F4BB9CBE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27E55-5BB5-4BEF-8B95-EE0ABECB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761FD-F6DC-4C4D-8850-BAFC1BB8B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7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BA42E8-DA4B-44FB-881A-AFF56B486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C773C7-FDAC-4857-BB73-E7216966D7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4B1AA-1DDE-4603-B745-A4915E053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46CD2-856F-4AF1-A782-9DAA32858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A1B8A-FA94-404D-A2F3-92C15C36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2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48B66-C909-4FE7-B429-F5F7546AC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B5B27-72F5-4891-9562-B8BF2825E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49162-EEE1-4CA7-A905-492886609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7E412-A136-4E78-9DFB-A47F8842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22DA4-1B27-4D64-BF34-1587B1C47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8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53AF5-0CDD-43C0-87D6-209AC7927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2DA84-4DCB-4DC5-8756-EAC751A71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81BD6-6671-42E3-A5C0-E0CF1009C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21E78-0448-4D9E-B055-B209C06B7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1C3FB-374E-4769-B5BA-58FAEED44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36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B6850-49A2-4224-A477-FABB5B28F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637C1-E8A7-4C3F-B354-4CC287913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C5DD7-A237-4A87-BE96-71407AC8A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0C66A-74B2-482C-B642-C1D3018D9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1F01F7-B0E2-4CE1-86DB-F3CB5DA81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47B14-A5A4-41AE-B412-52A74A66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66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50362-E4B8-49E8-B967-A6B6BCE8E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35BD1C-9025-43C7-B29A-9EBCEE62B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6B3D3-BDB7-4277-91B0-74CDD9F89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EC36D6-8A00-477F-BDE1-9ACAAAAF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06BAD5-3AA7-4955-B648-9321A0D6E5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967000-C25E-4344-BF0D-ECF720C7F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A8733-0C1B-4FCE-9B5E-DFDD33B84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6ECC9-9BC8-4A9B-83C1-1B1D6507E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9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6CA29-598B-495C-AB1F-BDE6429C7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67441C-690F-40E7-B8A6-D72D67AD1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BE5275-77BA-4C21-BEB6-F500CB71C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A79E2-C795-428E-8D31-0E7179FD2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8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86C9C7-6D2B-4B7B-8DA3-A9EAA515B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36D2B5-29BF-400A-ACDC-5A3785500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9B2BC-5611-4FFD-BE98-1AED54B8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117F-A06A-4680-BC41-06EFE31A5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6A878-1B76-4A7E-9A08-7AC45D889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77ECC4-6A67-4664-B5C1-D5A129D9C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6D4F99-2768-4940-8F3D-CEEB0546A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13920-7027-4711-851E-E1D114E27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57F3C5-F137-4D6D-B96A-C07899BDB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8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E4277-9D28-4244-8CB4-E15B75E6C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5D3D3D-0481-4CC6-8936-7CAECA27AF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DA3E95-688C-487D-88CD-555024334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D2366-BE3E-4703-84FC-07B0597C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DEDBB-2967-4393-99DC-18A559938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AE8D5-ADDD-4D10-8504-B47DACBC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3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B2404D-5E1D-41B3-8D48-D7FD503E1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6DA1C-9CC2-40F9-9E4F-2004BE8A4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DA27A-ECFD-4554-9D74-93A5CBE082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A5FF-F2EE-4794-B4A2-06765EF93648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C02F2-2FF3-46B6-A276-A29C05A2DC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FDB3F-FA7B-43DB-AD78-92397D7A2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F27E3-A42B-4E9F-8F7B-C6930D150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9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oleObject" Target="../embeddings/oleObject15.bin"/><Relationship Id="rId7" Type="http://schemas.openxmlformats.org/officeDocument/2006/relationships/customXml" Target="../ink/ink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png"/><Relationship Id="rId5" Type="http://schemas.openxmlformats.org/officeDocument/2006/relationships/customXml" Target="../ink/ink32.xml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customXml" Target="../ink/ink3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customXml" Target="../ink/ink35.xml"/><Relationship Id="rId7" Type="http://schemas.openxmlformats.org/officeDocument/2006/relationships/customXml" Target="../ink/ink36.xml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customXml" Target="../ink/ink3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customXml" Target="../ink/ink3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customXml" Target="../ink/ink43.xml"/><Relationship Id="rId18" Type="http://schemas.openxmlformats.org/officeDocument/2006/relationships/image" Target="../media/image57.png"/><Relationship Id="rId26" Type="http://schemas.openxmlformats.org/officeDocument/2006/relationships/image" Target="../media/image61.png"/><Relationship Id="rId3" Type="http://schemas.openxmlformats.org/officeDocument/2006/relationships/oleObject" Target="../embeddings/oleObject18.bin"/><Relationship Id="rId21" Type="http://schemas.openxmlformats.org/officeDocument/2006/relationships/customXml" Target="../ink/ink47.xml"/><Relationship Id="rId34" Type="http://schemas.openxmlformats.org/officeDocument/2006/relationships/image" Target="../media/image39.wmf"/><Relationship Id="rId7" Type="http://schemas.openxmlformats.org/officeDocument/2006/relationships/customXml" Target="../ink/ink40.xml"/><Relationship Id="rId12" Type="http://schemas.openxmlformats.org/officeDocument/2006/relationships/image" Target="../media/image54.png"/><Relationship Id="rId17" Type="http://schemas.openxmlformats.org/officeDocument/2006/relationships/customXml" Target="../ink/ink45.xml"/><Relationship Id="rId25" Type="http://schemas.openxmlformats.org/officeDocument/2006/relationships/customXml" Target="../ink/ink49.xml"/><Relationship Id="rId3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6.png"/><Relationship Id="rId20" Type="http://schemas.openxmlformats.org/officeDocument/2006/relationships/image" Target="../media/image58.png"/><Relationship Id="rId29" Type="http://schemas.openxmlformats.org/officeDocument/2006/relationships/customXml" Target="../ink/ink5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1.png"/><Relationship Id="rId11" Type="http://schemas.openxmlformats.org/officeDocument/2006/relationships/customXml" Target="../ink/ink42.xml"/><Relationship Id="rId24" Type="http://schemas.openxmlformats.org/officeDocument/2006/relationships/image" Target="../media/image60.png"/><Relationship Id="rId32" Type="http://schemas.openxmlformats.org/officeDocument/2006/relationships/image" Target="../media/image64.png"/><Relationship Id="rId5" Type="http://schemas.openxmlformats.org/officeDocument/2006/relationships/customXml" Target="../ink/ink39.xml"/><Relationship Id="rId15" Type="http://schemas.openxmlformats.org/officeDocument/2006/relationships/customXml" Target="../ink/ink44.xml"/><Relationship Id="rId23" Type="http://schemas.openxmlformats.org/officeDocument/2006/relationships/customXml" Target="../ink/ink48.xml"/><Relationship Id="rId28" Type="http://schemas.openxmlformats.org/officeDocument/2006/relationships/image" Target="../media/image62.png"/><Relationship Id="rId10" Type="http://schemas.openxmlformats.org/officeDocument/2006/relationships/image" Target="../media/image53.png"/><Relationship Id="rId19" Type="http://schemas.openxmlformats.org/officeDocument/2006/relationships/customXml" Target="../ink/ink46.xml"/><Relationship Id="rId31" Type="http://schemas.openxmlformats.org/officeDocument/2006/relationships/customXml" Target="../ink/ink52.xml"/><Relationship Id="rId4" Type="http://schemas.openxmlformats.org/officeDocument/2006/relationships/image" Target="../media/image38.wmf"/><Relationship Id="rId9" Type="http://schemas.openxmlformats.org/officeDocument/2006/relationships/customXml" Target="../ink/ink41.xml"/><Relationship Id="rId14" Type="http://schemas.openxmlformats.org/officeDocument/2006/relationships/image" Target="../media/image55.png"/><Relationship Id="rId22" Type="http://schemas.openxmlformats.org/officeDocument/2006/relationships/image" Target="../media/image59.png"/><Relationship Id="rId27" Type="http://schemas.openxmlformats.org/officeDocument/2006/relationships/customXml" Target="../ink/ink50.xml"/><Relationship Id="rId30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customXml" Target="../ink/ink5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55.xml"/><Relationship Id="rId5" Type="http://schemas.openxmlformats.org/officeDocument/2006/relationships/image" Target="../media/image44.png"/><Relationship Id="rId4" Type="http://schemas.openxmlformats.org/officeDocument/2006/relationships/customXml" Target="../ink/ink5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customXml" Target="../ink/ink60.xml"/><Relationship Id="rId18" Type="http://schemas.openxmlformats.org/officeDocument/2006/relationships/image" Target="../media/image73.png"/><Relationship Id="rId26" Type="http://schemas.openxmlformats.org/officeDocument/2006/relationships/image" Target="../media/image77.png"/><Relationship Id="rId3" Type="http://schemas.openxmlformats.org/officeDocument/2006/relationships/customXml" Target="../ink/ink56.xml"/><Relationship Id="rId21" Type="http://schemas.openxmlformats.org/officeDocument/2006/relationships/customXml" Target="../ink/ink64.xml"/><Relationship Id="rId7" Type="http://schemas.openxmlformats.org/officeDocument/2006/relationships/customXml" Target="../ink/ink57.xml"/><Relationship Id="rId12" Type="http://schemas.openxmlformats.org/officeDocument/2006/relationships/image" Target="../media/image70.png"/><Relationship Id="rId17" Type="http://schemas.openxmlformats.org/officeDocument/2006/relationships/customXml" Target="../ink/ink62.xml"/><Relationship Id="rId25" Type="http://schemas.openxmlformats.org/officeDocument/2006/relationships/customXml" Target="../ink/ink66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2.png"/><Relationship Id="rId20" Type="http://schemas.openxmlformats.org/officeDocument/2006/relationships/image" Target="../media/image74.png"/><Relationship Id="rId29" Type="http://schemas.openxmlformats.org/officeDocument/2006/relationships/customXml" Target="../ink/ink6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6.wmf"/><Relationship Id="rId11" Type="http://schemas.openxmlformats.org/officeDocument/2006/relationships/customXml" Target="../ink/ink59.xml"/><Relationship Id="rId24" Type="http://schemas.openxmlformats.org/officeDocument/2006/relationships/image" Target="../media/image76.png"/><Relationship Id="rId32" Type="http://schemas.openxmlformats.org/officeDocument/2006/relationships/image" Target="../media/image80.png"/><Relationship Id="rId5" Type="http://schemas.openxmlformats.org/officeDocument/2006/relationships/oleObject" Target="../embeddings/oleObject20.bin"/><Relationship Id="rId15" Type="http://schemas.openxmlformats.org/officeDocument/2006/relationships/customXml" Target="../ink/ink61.xml"/><Relationship Id="rId23" Type="http://schemas.openxmlformats.org/officeDocument/2006/relationships/customXml" Target="../ink/ink65.xml"/><Relationship Id="rId28" Type="http://schemas.openxmlformats.org/officeDocument/2006/relationships/image" Target="../media/image78.png"/><Relationship Id="rId10" Type="http://schemas.openxmlformats.org/officeDocument/2006/relationships/image" Target="../media/image69.png"/><Relationship Id="rId19" Type="http://schemas.openxmlformats.org/officeDocument/2006/relationships/customXml" Target="../ink/ink63.xml"/><Relationship Id="rId31" Type="http://schemas.openxmlformats.org/officeDocument/2006/relationships/customXml" Target="../ink/ink69.xml"/><Relationship Id="rId4" Type="http://schemas.openxmlformats.org/officeDocument/2006/relationships/image" Target="../media/image67.png"/><Relationship Id="rId9" Type="http://schemas.openxmlformats.org/officeDocument/2006/relationships/customXml" Target="../ink/ink58.xml"/><Relationship Id="rId14" Type="http://schemas.openxmlformats.org/officeDocument/2006/relationships/image" Target="../media/image71.png"/><Relationship Id="rId22" Type="http://schemas.openxmlformats.org/officeDocument/2006/relationships/image" Target="../media/image75.png"/><Relationship Id="rId27" Type="http://schemas.openxmlformats.org/officeDocument/2006/relationships/customXml" Target="../ink/ink67.xml"/><Relationship Id="rId30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5" Type="http://schemas.openxmlformats.org/officeDocument/2006/relationships/image" Target="../media/image14.png"/><Relationship Id="rId4" Type="http://schemas.openxmlformats.org/officeDocument/2006/relationships/customXml" Target="../ink/ink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21.png"/><Relationship Id="rId18" Type="http://schemas.openxmlformats.org/officeDocument/2006/relationships/customXml" Target="../ink/ink12.xml"/><Relationship Id="rId26" Type="http://schemas.openxmlformats.org/officeDocument/2006/relationships/customXml" Target="../ink/ink16.xml"/><Relationship Id="rId39" Type="http://schemas.openxmlformats.org/officeDocument/2006/relationships/customXml" Target="../ink/ink25.xml"/><Relationship Id="rId3" Type="http://schemas.openxmlformats.org/officeDocument/2006/relationships/image" Target="../media/image16.png"/><Relationship Id="rId21" Type="http://schemas.openxmlformats.org/officeDocument/2006/relationships/image" Target="../media/image25.png"/><Relationship Id="rId34" Type="http://schemas.openxmlformats.org/officeDocument/2006/relationships/image" Target="../media/image29.png"/><Relationship Id="rId42" Type="http://schemas.openxmlformats.org/officeDocument/2006/relationships/image" Target="../media/image33.png"/><Relationship Id="rId7" Type="http://schemas.openxmlformats.org/officeDocument/2006/relationships/image" Target="../media/image18.png"/><Relationship Id="rId12" Type="http://schemas.openxmlformats.org/officeDocument/2006/relationships/customXml" Target="../ink/ink9.xml"/><Relationship Id="rId17" Type="http://schemas.openxmlformats.org/officeDocument/2006/relationships/image" Target="../media/image23.png"/><Relationship Id="rId25" Type="http://schemas.openxmlformats.org/officeDocument/2006/relationships/image" Target="../media/image27.png"/><Relationship Id="rId33" Type="http://schemas.openxmlformats.org/officeDocument/2006/relationships/customXml" Target="../ink/ink22.xml"/><Relationship Id="rId38" Type="http://schemas.openxmlformats.org/officeDocument/2006/relationships/image" Target="../media/image31.png"/><Relationship Id="rId46" Type="http://schemas.openxmlformats.org/officeDocument/2006/relationships/image" Target="../media/image35.png"/><Relationship Id="rId2" Type="http://schemas.openxmlformats.org/officeDocument/2006/relationships/customXml" Target="../ink/ink4.xml"/><Relationship Id="rId16" Type="http://schemas.openxmlformats.org/officeDocument/2006/relationships/customXml" Target="../ink/ink11.xml"/><Relationship Id="rId20" Type="http://schemas.openxmlformats.org/officeDocument/2006/relationships/customXml" Target="../ink/ink13.xml"/><Relationship Id="rId29" Type="http://schemas.openxmlformats.org/officeDocument/2006/relationships/customXml" Target="../ink/ink19.xml"/><Relationship Id="rId41" Type="http://schemas.openxmlformats.org/officeDocument/2006/relationships/customXml" Target="../ink/ink26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11" Type="http://schemas.openxmlformats.org/officeDocument/2006/relationships/image" Target="../media/image20.png"/><Relationship Id="rId24" Type="http://schemas.openxmlformats.org/officeDocument/2006/relationships/customXml" Target="../ink/ink15.xml"/><Relationship Id="rId32" Type="http://schemas.openxmlformats.org/officeDocument/2006/relationships/image" Target="../media/image28.png"/><Relationship Id="rId37" Type="http://schemas.openxmlformats.org/officeDocument/2006/relationships/customXml" Target="../ink/ink24.xml"/><Relationship Id="rId40" Type="http://schemas.openxmlformats.org/officeDocument/2006/relationships/image" Target="../media/image32.png"/><Relationship Id="rId45" Type="http://schemas.openxmlformats.org/officeDocument/2006/relationships/customXml" Target="../ink/ink28.xml"/><Relationship Id="rId5" Type="http://schemas.openxmlformats.org/officeDocument/2006/relationships/image" Target="../media/image17.png"/><Relationship Id="rId15" Type="http://schemas.openxmlformats.org/officeDocument/2006/relationships/image" Target="../media/image22.png"/><Relationship Id="rId23" Type="http://schemas.openxmlformats.org/officeDocument/2006/relationships/image" Target="../media/image26.png"/><Relationship Id="rId28" Type="http://schemas.openxmlformats.org/officeDocument/2006/relationships/customXml" Target="../ink/ink18.xml"/><Relationship Id="rId36" Type="http://schemas.openxmlformats.org/officeDocument/2006/relationships/image" Target="../media/image30.png"/><Relationship Id="rId10" Type="http://schemas.openxmlformats.org/officeDocument/2006/relationships/customXml" Target="../ink/ink8.xml"/><Relationship Id="rId19" Type="http://schemas.openxmlformats.org/officeDocument/2006/relationships/image" Target="../media/image24.png"/><Relationship Id="rId31" Type="http://schemas.openxmlformats.org/officeDocument/2006/relationships/customXml" Target="../ink/ink21.xml"/><Relationship Id="rId44" Type="http://schemas.openxmlformats.org/officeDocument/2006/relationships/image" Target="../media/image34.png"/><Relationship Id="rId4" Type="http://schemas.openxmlformats.org/officeDocument/2006/relationships/customXml" Target="../ink/ink5.xml"/><Relationship Id="rId9" Type="http://schemas.openxmlformats.org/officeDocument/2006/relationships/image" Target="../media/image19.png"/><Relationship Id="rId14" Type="http://schemas.openxmlformats.org/officeDocument/2006/relationships/customXml" Target="../ink/ink10.xml"/><Relationship Id="rId22" Type="http://schemas.openxmlformats.org/officeDocument/2006/relationships/customXml" Target="../ink/ink14.xml"/><Relationship Id="rId27" Type="http://schemas.openxmlformats.org/officeDocument/2006/relationships/customXml" Target="../ink/ink17.xml"/><Relationship Id="rId30" Type="http://schemas.openxmlformats.org/officeDocument/2006/relationships/customXml" Target="../ink/ink20.xml"/><Relationship Id="rId35" Type="http://schemas.openxmlformats.org/officeDocument/2006/relationships/customXml" Target="../ink/ink23.xml"/><Relationship Id="rId43" Type="http://schemas.openxmlformats.org/officeDocument/2006/relationships/customXml" Target="../ink/ink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customXml" Target="../ink/ink29.xml"/><Relationship Id="rId7" Type="http://schemas.openxmlformats.org/officeDocument/2006/relationships/customXml" Target="../ink/ink30.xml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39.png"/><Relationship Id="rId9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png"/><Relationship Id="rId5" Type="http://schemas.openxmlformats.org/officeDocument/2006/relationships/customXml" Target="../ink/ink31.xml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EB264B-7E27-4C4F-9A79-1C370AAB3771}"/>
              </a:ext>
            </a:extLst>
          </p:cNvPr>
          <p:cNvSpPr txBox="1"/>
          <p:nvPr/>
        </p:nvSpPr>
        <p:spPr>
          <a:xfrm>
            <a:off x="655983" y="546652"/>
            <a:ext cx="145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Force on wire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A2C06EE-4C92-4BB6-8097-BE5F90EB6A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050015"/>
              </p:ext>
            </p:extLst>
          </p:nvPr>
        </p:nvGraphicFramePr>
        <p:xfrm>
          <a:off x="815007" y="1199943"/>
          <a:ext cx="2291048" cy="150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7" name="Equation" r:id="rId3" imgW="1625400" imgH="1066680" progId="Equation.DSMT4">
                  <p:embed/>
                </p:oleObj>
              </mc:Choice>
              <mc:Fallback>
                <p:oleObj name="Equation" r:id="rId3" imgW="162540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5007" y="1199943"/>
                        <a:ext cx="2291048" cy="150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EDA5B246-A4FD-451B-A365-35963ED78F66}"/>
              </a:ext>
            </a:extLst>
          </p:cNvPr>
          <p:cNvSpPr/>
          <p:nvPr/>
        </p:nvSpPr>
        <p:spPr>
          <a:xfrm>
            <a:off x="4528929" y="672118"/>
            <a:ext cx="72588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Magneto is testing out different levitation boots.  The boot creates a tiny current, say I = 3mA, and radius R = 4cm circulating around itself.  Then Magneto creates a magnetic field going through the boot/loop as shown making an angle of θ = 40</a:t>
            </a:r>
            <a:r>
              <a:rPr lang="en-US" dirty="0">
                <a:solidFill>
                  <a:srgbClr val="0070C0"/>
                </a:solidFill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°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the horizontal.  What field strength will he have to create in order to levitate himself.  Take his mass to be m = 80kg. 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71E374B-C3DB-4195-9236-E350AFDFEA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431258"/>
              </p:ext>
            </p:extLst>
          </p:nvPr>
        </p:nvGraphicFramePr>
        <p:xfrm>
          <a:off x="763378" y="3770830"/>
          <a:ext cx="2476779" cy="1997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8" name="Bitmap Image" r:id="rId5" imgW="2723810" imgH="1819529" progId="Paint.Picture">
                  <p:embed/>
                </p:oleObj>
              </mc:Choice>
              <mc:Fallback>
                <p:oleObj name="Bitmap Image" r:id="rId5" imgW="2723810" imgH="1819529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23" r="17482"/>
                      <a:stretch>
                        <a:fillRect/>
                      </a:stretch>
                    </p:blipFill>
                    <p:spPr bwMode="auto">
                      <a:xfrm>
                        <a:off x="763378" y="3770830"/>
                        <a:ext cx="2476779" cy="19975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C6B76DF-1018-4582-A940-61A80FB52E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193448"/>
              </p:ext>
            </p:extLst>
          </p:nvPr>
        </p:nvGraphicFramePr>
        <p:xfrm>
          <a:off x="3848100" y="3811880"/>
          <a:ext cx="2247900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9" name="Bitmap Image" r:id="rId7" imgW="2723810" imgH="1819529" progId="Paint.Picture">
                  <p:embed/>
                </p:oleObj>
              </mc:Choice>
              <mc:Fallback>
                <p:oleObj name="Bitmap Image" r:id="rId7" imgW="2723810" imgH="1819529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23" r="17482"/>
                      <a:stretch>
                        <a:fillRect/>
                      </a:stretch>
                    </p:blipFill>
                    <p:spPr bwMode="auto">
                      <a:xfrm>
                        <a:off x="3848100" y="3811880"/>
                        <a:ext cx="2247900" cy="181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BC2B159-4296-4A5D-8DAA-5BCFC85961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826441"/>
              </p:ext>
            </p:extLst>
          </p:nvPr>
        </p:nvGraphicFramePr>
        <p:xfrm>
          <a:off x="6835030" y="2766699"/>
          <a:ext cx="1682182" cy="88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0" name="Equation" r:id="rId9" imgW="1282680" imgH="672840" progId="Equation.DSMT4">
                  <p:embed/>
                </p:oleObj>
              </mc:Choice>
              <mc:Fallback>
                <p:oleObj name="Equation" r:id="rId9" imgW="1282680" imgH="6728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030" y="2766699"/>
                        <a:ext cx="1682182" cy="8856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D4CAE2E-38DE-451D-8552-DEE5B91EDD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90418"/>
              </p:ext>
            </p:extLst>
          </p:nvPr>
        </p:nvGraphicFramePr>
        <p:xfrm>
          <a:off x="6780427" y="5226844"/>
          <a:ext cx="4517529" cy="90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1" name="Equation" r:id="rId11" imgW="3403600" imgH="685800" progId="Equation.DSMT4">
                  <p:embed/>
                </p:oleObj>
              </mc:Choice>
              <mc:Fallback>
                <p:oleObj name="Equation" r:id="rId11" imgW="3403600" imgH="685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0427" y="5226844"/>
                        <a:ext cx="4517529" cy="9094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>
            <a:extLst>
              <a:ext uri="{FF2B5EF4-FFF2-40B4-BE49-F238E27FC236}">
                <a16:creationId xmlns:a16="http://schemas.microsoft.com/office/drawing/2014/main" id="{CB4D52FB-180A-4E38-A74B-EEF523675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5639" y="2265178"/>
            <a:ext cx="53079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Force on a segment dℓ is shown in green and will be given by: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F768EDE0-5690-4D8F-84FC-CD6800A59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5639" y="3770830"/>
            <a:ext cx="419740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so then the force on the entire loop will be: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C23719F-655C-407E-93EB-8A295805A0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995915"/>
              </p:ext>
            </p:extLst>
          </p:nvPr>
        </p:nvGraphicFramePr>
        <p:xfrm>
          <a:off x="6835030" y="4272004"/>
          <a:ext cx="1449388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2" name="Equation" r:id="rId13" imgW="1104840" imgH="253800" progId="Equation.DSMT4">
                  <p:embed/>
                </p:oleObj>
              </mc:Choice>
              <mc:Fallback>
                <p:oleObj name="Equation" r:id="rId13" imgW="110484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BC2B159-4296-4A5D-8DAA-5BCFC85961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030" y="4272004"/>
                        <a:ext cx="1449388" cy="3349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DB72B02-5187-4383-BAF9-C6DF4DD45612}"/>
              </a:ext>
            </a:extLst>
          </p:cNvPr>
          <p:cNvSpPr txBox="1"/>
          <p:nvPr/>
        </p:nvSpPr>
        <p:spPr>
          <a:xfrm>
            <a:off x="6703943" y="4769587"/>
            <a:ext cx="4241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need to make match with gravitational force</a:t>
            </a:r>
          </a:p>
        </p:txBody>
      </p:sp>
    </p:spTree>
    <p:extLst>
      <p:ext uri="{BB962C8B-B14F-4D97-AF65-F5344CB8AC3E}">
        <p14:creationId xmlns:p14="http://schemas.microsoft.com/office/powerpoint/2010/main" val="2482806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5AD3BB-6D09-44F1-B4FD-5F1D3F3B0EF4}"/>
              </a:ext>
            </a:extLst>
          </p:cNvPr>
          <p:cNvSpPr txBox="1"/>
          <p:nvPr/>
        </p:nvSpPr>
        <p:spPr>
          <a:xfrm>
            <a:off x="4621696" y="244282"/>
            <a:ext cx="114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259E72-F9CA-4B9A-8BBD-1483C2CEE8F8}"/>
              </a:ext>
            </a:extLst>
          </p:cNvPr>
          <p:cNvSpPr txBox="1"/>
          <p:nvPr/>
        </p:nvSpPr>
        <p:spPr>
          <a:xfrm>
            <a:off x="8507896" y="1172817"/>
            <a:ext cx="35909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Add a bunch of loops.</a:t>
            </a:r>
          </a:p>
          <a:p>
            <a:r>
              <a:rPr lang="en-US" dirty="0"/>
              <a:t>And this is modern typical generator</a:t>
            </a:r>
          </a:p>
          <a:p>
            <a:r>
              <a:rPr lang="en-US" dirty="0"/>
              <a:t>/turbine, whether steam or wind </a:t>
            </a:r>
          </a:p>
          <a:p>
            <a:r>
              <a:rPr lang="en-US" dirty="0"/>
              <a:t>powered.</a:t>
            </a:r>
          </a:p>
        </p:txBody>
      </p:sp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C42525CD-70DE-4BF1-B1E4-C7A73538E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185448"/>
              </p:ext>
            </p:extLst>
          </p:nvPr>
        </p:nvGraphicFramePr>
        <p:xfrm>
          <a:off x="8587409" y="2809700"/>
          <a:ext cx="183197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3" imgW="1015920" imgH="203040" progId="Equation.DSMT4">
                  <p:embed/>
                </p:oleObj>
              </mc:Choice>
              <mc:Fallback>
                <p:oleObj name="Equation" r:id="rId3" imgW="1015920" imgH="203040" progId="Equation.DSMT4">
                  <p:embed/>
                  <p:pic>
                    <p:nvPicPr>
                      <p:cNvPr id="73" name="Object 72">
                        <a:extLst>
                          <a:ext uri="{FF2B5EF4-FFF2-40B4-BE49-F238E27FC236}">
                            <a16:creationId xmlns:a16="http://schemas.microsoft.com/office/drawing/2014/main" id="{C42525CD-70DE-4BF1-B1E4-C7A73538E9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87409" y="2809700"/>
                        <a:ext cx="1831975" cy="36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6" name="Ink 105">
                <a:extLst>
                  <a:ext uri="{FF2B5EF4-FFF2-40B4-BE49-F238E27FC236}">
                    <a16:creationId xmlns:a16="http://schemas.microsoft.com/office/drawing/2014/main" id="{BEC6932A-D4CD-41DC-9592-CFED16FB9C84}"/>
                  </a:ext>
                </a:extLst>
              </p14:cNvPr>
              <p14:cNvContentPartPr/>
              <p14:nvPr/>
            </p14:nvContentPartPr>
            <p14:xfrm>
              <a:off x="383760" y="826513"/>
              <a:ext cx="7579800" cy="4699800"/>
            </p14:xfrm>
          </p:contentPart>
        </mc:Choice>
        <mc:Fallback xmlns="">
          <p:pic>
            <p:nvPicPr>
              <p:cNvPr id="106" name="Ink 105">
                <a:extLst>
                  <a:ext uri="{FF2B5EF4-FFF2-40B4-BE49-F238E27FC236}">
                    <a16:creationId xmlns:a16="http://schemas.microsoft.com/office/drawing/2014/main" id="{BEC6932A-D4CD-41DC-9592-CFED16FB9C8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4760" y="817872"/>
                <a:ext cx="7597440" cy="47174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56B9F33F-98FB-4C48-9ADB-EE53423B3894}"/>
                  </a:ext>
                </a:extLst>
              </p14:cNvPr>
              <p14:cNvContentPartPr/>
              <p14:nvPr/>
            </p14:nvContentPartPr>
            <p14:xfrm>
              <a:off x="1522080" y="2036833"/>
              <a:ext cx="5539680" cy="27345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56B9F33F-98FB-4C48-9ADB-EE53423B389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13080" y="2028192"/>
                <a:ext cx="5557320" cy="2752202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3264DE7-351F-4D38-AE1B-CB82ACADAA6A}"/>
              </a:ext>
            </a:extLst>
          </p:cNvPr>
          <p:cNvSpPr txBox="1"/>
          <p:nvPr/>
        </p:nvSpPr>
        <p:spPr>
          <a:xfrm>
            <a:off x="8587409" y="3463880"/>
            <a:ext cx="32206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Specify field, loops, area and </a:t>
            </a:r>
          </a:p>
          <a:p>
            <a:r>
              <a:rPr lang="en-US" dirty="0"/>
              <a:t>frequency, f.  What is effective </a:t>
            </a:r>
          </a:p>
          <a:p>
            <a:r>
              <a:rPr lang="en-US" dirty="0"/>
              <a:t>potential difference, and what is</a:t>
            </a:r>
          </a:p>
          <a:p>
            <a:r>
              <a:rPr lang="en-US" dirty="0"/>
              <a:t>power delivered to lightbulb.</a:t>
            </a:r>
          </a:p>
        </p:txBody>
      </p:sp>
    </p:spTree>
    <p:extLst>
      <p:ext uri="{BB962C8B-B14F-4D97-AF65-F5344CB8AC3E}">
        <p14:creationId xmlns:p14="http://schemas.microsoft.com/office/powerpoint/2010/main" val="510075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183ED5-3F7F-4240-B9A9-ADBB8B86669E}"/>
              </a:ext>
            </a:extLst>
          </p:cNvPr>
          <p:cNvSpPr txBox="1"/>
          <p:nvPr/>
        </p:nvSpPr>
        <p:spPr>
          <a:xfrm>
            <a:off x="4104860" y="516835"/>
            <a:ext cx="279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Illustrate magnetic breaking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5D5A2739-17B4-400A-8843-A7F320F4C219}"/>
                  </a:ext>
                </a:extLst>
              </p14:cNvPr>
              <p14:cNvContentPartPr/>
              <p14:nvPr/>
            </p14:nvContentPartPr>
            <p14:xfrm>
              <a:off x="963640" y="2194810"/>
              <a:ext cx="4183560" cy="344808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5D5A2739-17B4-400A-8843-A7F320F4C21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54640" y="2185810"/>
                <a:ext cx="4201200" cy="3465720"/>
              </a:xfrm>
              <a:prstGeom prst="rect">
                <a:avLst/>
              </a:prstGeom>
            </p:spPr>
          </p:pic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34D7166A-F6FF-4E8C-A732-D95586089A0B}"/>
              </a:ext>
            </a:extLst>
          </p:cNvPr>
          <p:cNvSpPr txBox="1"/>
          <p:nvPr/>
        </p:nvSpPr>
        <p:spPr>
          <a:xfrm>
            <a:off x="6253258" y="3261360"/>
            <a:ext cx="55345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Another possibility is direct conversion of the mechanical</a:t>
            </a:r>
          </a:p>
          <a:p>
            <a:r>
              <a:rPr lang="en-US" dirty="0"/>
              <a:t>energy into another (electric) using B field.  </a:t>
            </a:r>
          </a:p>
          <a:p>
            <a:endParaRPr lang="en-US" dirty="0"/>
          </a:p>
          <a:p>
            <a:r>
              <a:rPr lang="en-US" dirty="0"/>
              <a:t>Rotating disk induces current, which generates counter-</a:t>
            </a:r>
          </a:p>
          <a:p>
            <a:r>
              <a:rPr lang="en-US" dirty="0"/>
              <a:t>torque, which breaks the tire.  </a:t>
            </a:r>
          </a:p>
          <a:p>
            <a:endParaRPr lang="en-US" dirty="0"/>
          </a:p>
          <a:p>
            <a:r>
              <a:rPr lang="en-US" dirty="0"/>
              <a:t>So could use current to charge a capacitor, and </a:t>
            </a:r>
          </a:p>
          <a:p>
            <a:r>
              <a:rPr lang="en-US" dirty="0"/>
              <a:t>store the electric potential energy,</a:t>
            </a:r>
          </a:p>
          <a:p>
            <a:r>
              <a:rPr lang="en-US" dirty="0"/>
              <a:t>to power internal electronics or whatever.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842EF5C-3DD8-4579-8354-16E6A27C00BC}"/>
              </a:ext>
            </a:extLst>
          </p:cNvPr>
          <p:cNvSpPr txBox="1"/>
          <p:nvPr/>
        </p:nvSpPr>
        <p:spPr>
          <a:xfrm>
            <a:off x="6253258" y="1186716"/>
            <a:ext cx="48215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 brakes convert mechanical energy</a:t>
            </a:r>
          </a:p>
          <a:p>
            <a:r>
              <a:rPr lang="en-US" dirty="0"/>
              <a:t>to thermal energy – heats up the break pads.</a:t>
            </a:r>
          </a:p>
          <a:p>
            <a:r>
              <a:rPr lang="en-US" dirty="0"/>
              <a:t>Some of this could be reconverted to mechanical</a:t>
            </a:r>
          </a:p>
          <a:p>
            <a:r>
              <a:rPr lang="en-US" dirty="0"/>
              <a:t>energy using heat engine methods from 132.  But</a:t>
            </a:r>
          </a:p>
          <a:p>
            <a:r>
              <a:rPr lang="en-US" dirty="0"/>
              <a:t>this conversion is not 100% because entropy.</a:t>
            </a:r>
          </a:p>
        </p:txBody>
      </p:sp>
    </p:spTree>
    <p:extLst>
      <p:ext uri="{BB962C8B-B14F-4D97-AF65-F5344CB8AC3E}">
        <p14:creationId xmlns:p14="http://schemas.microsoft.com/office/powerpoint/2010/main" val="3230575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E444C8F1-0E13-4F44-847A-53C46BECDE05}"/>
                  </a:ext>
                </a:extLst>
              </p14:cNvPr>
              <p14:cNvContentPartPr/>
              <p14:nvPr/>
            </p14:nvContentPartPr>
            <p14:xfrm>
              <a:off x="5356800" y="4402645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E444C8F1-0E13-4F44-847A-53C46BECDE0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48160" y="4394005"/>
                <a:ext cx="18000" cy="18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EBC31AA-5FDE-4A43-8B79-18E547927A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298733"/>
              </p:ext>
            </p:extLst>
          </p:nvPr>
        </p:nvGraphicFramePr>
        <p:xfrm>
          <a:off x="4603750" y="2790825"/>
          <a:ext cx="2357438" cy="145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Equation" r:id="rId5" imgW="1562040" imgH="965160" progId="Equation.DSMT4">
                  <p:embed/>
                </p:oleObj>
              </mc:Choice>
              <mc:Fallback>
                <p:oleObj name="Equation" r:id="rId5" imgW="1562040" imgH="965160" progId="Equation.DSMT4">
                  <p:embed/>
                  <p:pic>
                    <p:nvPicPr>
                      <p:cNvPr id="56" name="Object 55">
                        <a:extLst>
                          <a:ext uri="{FF2B5EF4-FFF2-40B4-BE49-F238E27FC236}">
                            <a16:creationId xmlns:a16="http://schemas.microsoft.com/office/drawing/2014/main" id="{F66E2EA1-A4E5-4B8C-A271-84C4FC40A1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3750" y="2790825"/>
                        <a:ext cx="2357438" cy="1455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D216D69-3328-4287-AC9A-4FDC5CBDBC27}"/>
                  </a:ext>
                </a:extLst>
              </p14:cNvPr>
              <p14:cNvContentPartPr/>
              <p14:nvPr/>
            </p14:nvContentPartPr>
            <p14:xfrm>
              <a:off x="3796560" y="6072685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D216D69-3328-4287-AC9A-4FDC5CBDBC2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87560" y="6063685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BFDB9B9-6406-4BA9-ABED-5080B40BE654}"/>
              </a:ext>
            </a:extLst>
          </p:cNvPr>
          <p:cNvSpPr txBox="1"/>
          <p:nvPr/>
        </p:nvSpPr>
        <p:spPr>
          <a:xfrm>
            <a:off x="2474843" y="395465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7619A58-34F6-47D1-837B-78D19AAC2D25}"/>
                  </a:ext>
                </a:extLst>
              </p14:cNvPr>
              <p14:cNvContentPartPr/>
              <p14:nvPr/>
            </p14:nvContentPartPr>
            <p14:xfrm>
              <a:off x="1159200" y="2671405"/>
              <a:ext cx="2233800" cy="33051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7619A58-34F6-47D1-837B-78D19AAC2D2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50560" y="2662405"/>
                <a:ext cx="2251440" cy="33228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BA54C2E-C526-46F2-9875-E54CC0F88EB0}"/>
              </a:ext>
            </a:extLst>
          </p:cNvPr>
          <p:cNvSpPr txBox="1"/>
          <p:nvPr/>
        </p:nvSpPr>
        <p:spPr>
          <a:xfrm>
            <a:off x="2642518" y="440264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D41DC-AB8F-4914-B96D-018EEB4767BE}"/>
              </a:ext>
            </a:extLst>
          </p:cNvPr>
          <p:cNvSpPr txBox="1"/>
          <p:nvPr/>
        </p:nvSpPr>
        <p:spPr>
          <a:xfrm>
            <a:off x="2699904" y="5189605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B3B9EE-9E43-458A-B722-567FD7770945}"/>
              </a:ext>
            </a:extLst>
          </p:cNvPr>
          <p:cNvSpPr txBox="1"/>
          <p:nvPr/>
        </p:nvSpPr>
        <p:spPr>
          <a:xfrm>
            <a:off x="7873527" y="333314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and,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ACF9A98-D3E8-4CCB-86FF-7591803098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408068"/>
              </p:ext>
            </p:extLst>
          </p:nvPr>
        </p:nvGraphicFramePr>
        <p:xfrm>
          <a:off x="9196388" y="2867025"/>
          <a:ext cx="862012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Equation" r:id="rId11" imgW="571320" imgH="863280" progId="Equation.DSMT4">
                  <p:embed/>
                </p:oleObj>
              </mc:Choice>
              <mc:Fallback>
                <p:oleObj name="Equation" r:id="rId11" imgW="571320" imgH="863280" progId="Equation.DSMT4">
                  <p:embed/>
                  <p:pic>
                    <p:nvPicPr>
                      <p:cNvPr id="74" name="Object 73">
                        <a:extLst>
                          <a:ext uri="{FF2B5EF4-FFF2-40B4-BE49-F238E27FC236}">
                            <a16:creationId xmlns:a16="http://schemas.microsoft.com/office/drawing/2014/main" id="{AB4C7953-4784-47AA-B5ED-C4322D707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196388" y="2867025"/>
                        <a:ext cx="862012" cy="1301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51FDBB-8A83-48C3-8B2E-37FD7B834FD8}"/>
              </a:ext>
            </a:extLst>
          </p:cNvPr>
          <p:cNvSpPr txBox="1"/>
          <p:nvPr/>
        </p:nvSpPr>
        <p:spPr>
          <a:xfrm>
            <a:off x="4603749" y="695739"/>
            <a:ext cx="1643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Illustrate motor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0066DF-7CC1-4B92-957B-1DFAE4E572F2}"/>
              </a:ext>
            </a:extLst>
          </p:cNvPr>
          <p:cNvSpPr txBox="1"/>
          <p:nvPr/>
        </p:nvSpPr>
        <p:spPr>
          <a:xfrm>
            <a:off x="837705" y="1522029"/>
            <a:ext cx="7735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Battery voltage do you need to drive the mass upwards at speed v = 1m/s?</a:t>
            </a:r>
          </a:p>
        </p:txBody>
      </p:sp>
    </p:spTree>
    <p:extLst>
      <p:ext uri="{BB962C8B-B14F-4D97-AF65-F5344CB8AC3E}">
        <p14:creationId xmlns:p14="http://schemas.microsoft.com/office/powerpoint/2010/main" val="929310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7E5F90-B854-475F-862F-9AC1815F1C47}"/>
              </a:ext>
            </a:extLst>
          </p:cNvPr>
          <p:cNvSpPr txBox="1"/>
          <p:nvPr/>
        </p:nvSpPr>
        <p:spPr>
          <a:xfrm>
            <a:off x="3299791" y="357809"/>
            <a:ext cx="8454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Consider magnet with north pole down.  Draw B and then draw the atomic current loop.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3" name="Ink 82">
                <a:extLst>
                  <a:ext uri="{FF2B5EF4-FFF2-40B4-BE49-F238E27FC236}">
                    <a16:creationId xmlns:a16="http://schemas.microsoft.com/office/drawing/2014/main" id="{AE0256EF-F8E6-4A1B-81CF-1FDE9265DABE}"/>
                  </a:ext>
                </a:extLst>
              </p14:cNvPr>
              <p14:cNvContentPartPr/>
              <p14:nvPr/>
            </p14:nvContentPartPr>
            <p14:xfrm>
              <a:off x="880200" y="1355228"/>
              <a:ext cx="3322080" cy="5881320"/>
            </p14:xfrm>
          </p:contentPart>
        </mc:Choice>
        <mc:Fallback>
          <p:pic>
            <p:nvPicPr>
              <p:cNvPr id="83" name="Ink 82">
                <a:extLst>
                  <a:ext uri="{FF2B5EF4-FFF2-40B4-BE49-F238E27FC236}">
                    <a16:creationId xmlns:a16="http://schemas.microsoft.com/office/drawing/2014/main" id="{AE0256EF-F8E6-4A1B-81CF-1FDE9265DAB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62560" y="1346228"/>
                <a:ext cx="3357720" cy="5898960"/>
              </a:xfrm>
              <a:prstGeom prst="rect">
                <a:avLst/>
              </a:prstGeom>
            </p:spPr>
          </p:pic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id="{00453224-D53F-4977-9123-F962E0DD0ECC}"/>
              </a:ext>
            </a:extLst>
          </p:cNvPr>
          <p:cNvSpPr txBox="1"/>
          <p:nvPr/>
        </p:nvSpPr>
        <p:spPr>
          <a:xfrm>
            <a:off x="5049078" y="1847670"/>
            <a:ext cx="476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magnet should be accelerated down the wire.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528D2C9-9FE4-42B2-B5BE-005ADF7340A6}"/>
              </a:ext>
            </a:extLst>
          </p:cNvPr>
          <p:cNvSpPr txBox="1"/>
          <p:nvPr/>
        </p:nvSpPr>
        <p:spPr>
          <a:xfrm>
            <a:off x="5049078" y="2319959"/>
            <a:ext cx="4961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drop it, and it has obviously been decelerated.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6CA5D2A-7046-4640-8FCE-E9091952109A}"/>
              </a:ext>
            </a:extLst>
          </p:cNvPr>
          <p:cNvSpPr txBox="1"/>
          <p:nvPr/>
        </p:nvSpPr>
        <p:spPr>
          <a:xfrm>
            <a:off x="5049078" y="3245380"/>
            <a:ext cx="6471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something new is happening, and apparently some effective</a:t>
            </a:r>
          </a:p>
          <a:p>
            <a:r>
              <a:rPr lang="en-US" dirty="0"/>
              <a:t>current has been induced in the opposite direction.  How – perhaps</a:t>
            </a:r>
          </a:p>
          <a:p>
            <a:r>
              <a:rPr lang="en-US" dirty="0"/>
              <a:t>an electric field has been created. 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7B23E792-D114-4562-BA5A-5186CFC2ECFC}"/>
              </a:ext>
            </a:extLst>
          </p:cNvPr>
          <p:cNvSpPr txBox="1"/>
          <p:nvPr/>
        </p:nvSpPr>
        <p:spPr>
          <a:xfrm>
            <a:off x="3776870" y="830206"/>
            <a:ext cx="8265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draw induced atomic current in copper pipe. And its magnetic field (or vice versa)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3F21F77-5ACF-4958-B80E-AC9C4CAC7E98}"/>
              </a:ext>
            </a:extLst>
          </p:cNvPr>
          <p:cNvSpPr txBox="1"/>
          <p:nvPr/>
        </p:nvSpPr>
        <p:spPr>
          <a:xfrm>
            <a:off x="4393096" y="1302495"/>
            <a:ext cx="2927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draw force on magnetic</a:t>
            </a:r>
          </a:p>
        </p:txBody>
      </p:sp>
    </p:spTree>
    <p:extLst>
      <p:ext uri="{BB962C8B-B14F-4D97-AF65-F5344CB8AC3E}">
        <p14:creationId xmlns:p14="http://schemas.microsoft.com/office/powerpoint/2010/main" val="37181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BBEACC98-F7C3-495D-8DF1-44E54C15AD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749089"/>
              </p:ext>
            </p:extLst>
          </p:nvPr>
        </p:nvGraphicFramePr>
        <p:xfrm>
          <a:off x="898284" y="4923055"/>
          <a:ext cx="2527116" cy="726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3" imgW="1371600" imgH="393480" progId="Equation.DSMT4">
                  <p:embed/>
                </p:oleObj>
              </mc:Choice>
              <mc:Fallback>
                <p:oleObj name="Equation" r:id="rId3" imgW="137160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E99FDFE-7431-48BB-8D55-C0D894D214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8284" y="4923055"/>
                        <a:ext cx="2527116" cy="7264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6ADEC7C-1036-4B44-A2C7-8EEB362C625F}"/>
              </a:ext>
            </a:extLst>
          </p:cNvPr>
          <p:cNvSpPr txBox="1"/>
          <p:nvPr/>
        </p:nvSpPr>
        <p:spPr>
          <a:xfrm>
            <a:off x="4171860" y="5147044"/>
            <a:ext cx="6236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point thumb in direction of increasing flux, and then flip – fingers</a:t>
            </a:r>
          </a:p>
          <a:p>
            <a:r>
              <a:rPr lang="en-US" dirty="0"/>
              <a:t>curl in direction of </a:t>
            </a:r>
            <a:r>
              <a:rPr lang="en-US" b="1" dirty="0"/>
              <a:t>E</a:t>
            </a:r>
            <a:r>
              <a:rPr lang="en-US" dirty="0"/>
              <a:t>.  Or do Lenz’s law.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B2840201-6FCB-4DED-9104-56A889C4BA7F}"/>
                  </a:ext>
                </a:extLst>
              </p14:cNvPr>
              <p14:cNvContentPartPr/>
              <p14:nvPr/>
            </p14:nvContentPartPr>
            <p14:xfrm>
              <a:off x="1927800" y="3736753"/>
              <a:ext cx="540000" cy="41508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B2840201-6FCB-4DED-9104-56A889C4BA7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18800" y="3727753"/>
                <a:ext cx="557640" cy="43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5CA58D93-AD7B-492E-A495-B9C001056B75}"/>
                  </a:ext>
                </a:extLst>
              </p14:cNvPr>
              <p14:cNvContentPartPr/>
              <p14:nvPr/>
            </p14:nvContentPartPr>
            <p14:xfrm>
              <a:off x="2968200" y="3667273"/>
              <a:ext cx="457200" cy="46620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5CA58D93-AD7B-492E-A495-B9C001056B7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959207" y="3658273"/>
                <a:ext cx="474826" cy="48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B8A0AD56-6A2C-4638-9D39-95757019859F}"/>
                  </a:ext>
                </a:extLst>
              </p14:cNvPr>
              <p14:cNvContentPartPr/>
              <p14:nvPr/>
            </p14:nvContentPartPr>
            <p14:xfrm>
              <a:off x="3855960" y="3687073"/>
              <a:ext cx="631800" cy="44244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B8A0AD56-6A2C-4638-9D39-95757019859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47320" y="3678073"/>
                <a:ext cx="649440" cy="46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DF3882F7-9270-410A-B509-0062269E7A2E}"/>
                  </a:ext>
                </a:extLst>
              </p14:cNvPr>
              <p14:cNvContentPartPr/>
              <p14:nvPr/>
            </p14:nvContentPartPr>
            <p14:xfrm>
              <a:off x="4998960" y="3716953"/>
              <a:ext cx="497880" cy="54360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DF3882F7-9270-410A-B509-0062269E7A2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90320" y="3708313"/>
                <a:ext cx="515520" cy="56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6752A76E-F945-4793-B27B-99980C114488}"/>
                  </a:ext>
                </a:extLst>
              </p14:cNvPr>
              <p14:cNvContentPartPr/>
              <p14:nvPr/>
            </p14:nvContentPartPr>
            <p14:xfrm>
              <a:off x="1769040" y="1241953"/>
              <a:ext cx="3561480" cy="227700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6752A76E-F945-4793-B27B-99980C114488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760040" y="1232953"/>
                <a:ext cx="3579120" cy="230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98BF49B7-4E4A-483D-9D82-B732AB466FFE}"/>
                  </a:ext>
                </a:extLst>
              </p14:cNvPr>
              <p14:cNvContentPartPr/>
              <p14:nvPr/>
            </p14:nvContentPartPr>
            <p14:xfrm>
              <a:off x="6648480" y="1580353"/>
              <a:ext cx="233640" cy="18000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98BF49B7-4E4A-483D-9D82-B732AB466FF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639480" y="1571713"/>
                <a:ext cx="251280" cy="19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5451C139-3B67-42A5-AA80-E58E56510760}"/>
                  </a:ext>
                </a:extLst>
              </p14:cNvPr>
              <p14:cNvContentPartPr/>
              <p14:nvPr/>
            </p14:nvContentPartPr>
            <p14:xfrm>
              <a:off x="6777000" y="2153113"/>
              <a:ext cx="119160" cy="106200"/>
            </p14:xfrm>
          </p:contentPart>
        </mc:Choice>
        <mc:Fallback xmlns=""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5451C139-3B67-42A5-AA80-E58E5651076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768360" y="2144113"/>
                <a:ext cx="136800" cy="12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BF8C119D-56C1-42B6-BD88-5B0CFF45079F}"/>
                  </a:ext>
                </a:extLst>
              </p14:cNvPr>
              <p14:cNvContentPartPr/>
              <p14:nvPr/>
            </p14:nvContentPartPr>
            <p14:xfrm>
              <a:off x="6798600" y="2961313"/>
              <a:ext cx="99000" cy="14976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BF8C119D-56C1-42B6-BD88-5B0CFF45079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789960" y="2952673"/>
                <a:ext cx="116640" cy="16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8FA27D40-65B5-45A1-AC9D-6D1E241F8D05}"/>
                  </a:ext>
                </a:extLst>
              </p14:cNvPr>
              <p14:cNvContentPartPr/>
              <p14:nvPr/>
            </p14:nvContentPartPr>
            <p14:xfrm>
              <a:off x="6918840" y="3875713"/>
              <a:ext cx="142560" cy="129600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8FA27D40-65B5-45A1-AC9D-6D1E241F8D05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910200" y="3866713"/>
                <a:ext cx="160200" cy="14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82DF2411-5C9B-4989-B4FE-C531579F6274}"/>
                  </a:ext>
                </a:extLst>
              </p14:cNvPr>
              <p14:cNvContentPartPr/>
              <p14:nvPr/>
            </p14:nvContentPartPr>
            <p14:xfrm>
              <a:off x="9702000" y="1607713"/>
              <a:ext cx="131760" cy="13212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82DF2411-5C9B-4989-B4FE-C531579F6274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693000" y="1599073"/>
                <a:ext cx="149400" cy="14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32A6A612-4F19-426F-BA09-670DF7C3896A}"/>
                  </a:ext>
                </a:extLst>
              </p14:cNvPr>
              <p14:cNvContentPartPr/>
              <p14:nvPr/>
            </p14:nvContentPartPr>
            <p14:xfrm>
              <a:off x="9757800" y="2122873"/>
              <a:ext cx="94680" cy="11196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32A6A612-4F19-426F-BA09-670DF7C3896A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9749160" y="2113873"/>
                <a:ext cx="112320" cy="12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1F9D4F78-561A-4296-90C5-DC8740226CED}"/>
                  </a:ext>
                </a:extLst>
              </p14:cNvPr>
              <p14:cNvContentPartPr/>
              <p14:nvPr/>
            </p14:nvContentPartPr>
            <p14:xfrm>
              <a:off x="9887760" y="2872393"/>
              <a:ext cx="103680" cy="10152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1F9D4F78-561A-4296-90C5-DC8740226CED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9879120" y="2863393"/>
                <a:ext cx="121320" cy="11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1D7E15D2-5A86-4D3C-B656-D9C2F4092CFB}"/>
                  </a:ext>
                </a:extLst>
              </p14:cNvPr>
              <p14:cNvContentPartPr/>
              <p14:nvPr/>
            </p14:nvContentPartPr>
            <p14:xfrm>
              <a:off x="10008000" y="3836113"/>
              <a:ext cx="132480" cy="12168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1D7E15D2-5A86-4D3C-B656-D9C2F4092CFB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9999000" y="3827113"/>
                <a:ext cx="150120" cy="139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8B9A436F-956B-47F5-B49A-A985A8DB17C9}"/>
                  </a:ext>
                </a:extLst>
              </p14:cNvPr>
              <p14:cNvContentPartPr/>
              <p14:nvPr/>
            </p14:nvContentPartPr>
            <p14:xfrm>
              <a:off x="7332480" y="1566313"/>
              <a:ext cx="2132280" cy="241884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8B9A436F-956B-47F5-B49A-A985A8DB17C9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314840" y="1557673"/>
                <a:ext cx="2167920" cy="24454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D85C8DDA-B802-42DB-9C35-9D66E7435A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913821"/>
              </p:ext>
            </p:extLst>
          </p:nvPr>
        </p:nvGraphicFramePr>
        <p:xfrm>
          <a:off x="1371175" y="5616047"/>
          <a:ext cx="182562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33" imgW="990360" imgH="393480" progId="Equation.DSMT4">
                  <p:embed/>
                </p:oleObj>
              </mc:Choice>
              <mc:Fallback>
                <p:oleObj name="Equation" r:id="rId33" imgW="990360" imgH="39348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BBEACC98-F7C3-495D-8DF1-44E54C15AD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371175" y="5616047"/>
                        <a:ext cx="182562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1048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9D322855-220A-41FB-9813-D31BB9F5398E}"/>
              </a:ext>
            </a:extLst>
          </p:cNvPr>
          <p:cNvSpPr txBox="1"/>
          <p:nvPr/>
        </p:nvSpPr>
        <p:spPr>
          <a:xfrm>
            <a:off x="5415653" y="755374"/>
            <a:ext cx="600856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Give field strength B, frequency of rotation f = 100Hz, </a:t>
            </a:r>
          </a:p>
          <a:p>
            <a:r>
              <a:rPr lang="en-US" dirty="0"/>
              <a:t>and instantaneous angle </a:t>
            </a:r>
            <a:r>
              <a:rPr lang="el-GR" dirty="0"/>
              <a:t>ϴ</a:t>
            </a:r>
            <a:r>
              <a:rPr lang="en-US" dirty="0"/>
              <a:t>, resistance r.  Also number of loops</a:t>
            </a:r>
          </a:p>
          <a:p>
            <a:r>
              <a:rPr lang="en-US" dirty="0"/>
              <a:t>and diameter of loops.  </a:t>
            </a:r>
          </a:p>
          <a:p>
            <a:r>
              <a:rPr lang="en-US" dirty="0"/>
              <a:t>What is induced field?  </a:t>
            </a:r>
          </a:p>
          <a:p>
            <a:r>
              <a:rPr lang="en-US" dirty="0"/>
              <a:t>What is induced potential difference around a loop?  </a:t>
            </a:r>
          </a:p>
          <a:p>
            <a:r>
              <a:rPr lang="en-US" dirty="0"/>
              <a:t>What is total potential difference across wire?</a:t>
            </a:r>
          </a:p>
          <a:p>
            <a:r>
              <a:rPr lang="en-US" dirty="0"/>
              <a:t>What is current in lightbulb?</a:t>
            </a:r>
          </a:p>
          <a:p>
            <a:endParaRPr lang="en-US" dirty="0"/>
          </a:p>
          <a:p>
            <a:r>
              <a:rPr lang="en-US" dirty="0"/>
              <a:t>Then plot current as a function of angle….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6" name="Ink 175">
                <a:extLst>
                  <a:ext uri="{FF2B5EF4-FFF2-40B4-BE49-F238E27FC236}">
                    <a16:creationId xmlns:a16="http://schemas.microsoft.com/office/drawing/2014/main" id="{5D974D21-20D0-4721-9E2D-862FD9394C5A}"/>
                  </a:ext>
                </a:extLst>
              </p14:cNvPr>
              <p14:cNvContentPartPr/>
              <p14:nvPr/>
            </p14:nvContentPartPr>
            <p14:xfrm>
              <a:off x="-795240" y="913993"/>
              <a:ext cx="360" cy="360"/>
            </p14:xfrm>
          </p:contentPart>
        </mc:Choice>
        <mc:Fallback xmlns="">
          <p:pic>
            <p:nvPicPr>
              <p:cNvPr id="176" name="Ink 175">
                <a:extLst>
                  <a:ext uri="{FF2B5EF4-FFF2-40B4-BE49-F238E27FC236}">
                    <a16:creationId xmlns:a16="http://schemas.microsoft.com/office/drawing/2014/main" id="{5D974D21-20D0-4721-9E2D-862FD9394C5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804240" y="90535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87" name="Ink 186">
                <a:extLst>
                  <a:ext uri="{FF2B5EF4-FFF2-40B4-BE49-F238E27FC236}">
                    <a16:creationId xmlns:a16="http://schemas.microsoft.com/office/drawing/2014/main" id="{C7966C67-9953-4BC9-8199-A0EE110B157D}"/>
                  </a:ext>
                </a:extLst>
              </p14:cNvPr>
              <p14:cNvContentPartPr/>
              <p14:nvPr/>
            </p14:nvContentPartPr>
            <p14:xfrm>
              <a:off x="1261957" y="1222513"/>
              <a:ext cx="9272880" cy="5295960"/>
            </p14:xfrm>
          </p:contentPart>
        </mc:Choice>
        <mc:Fallback>
          <p:pic>
            <p:nvPicPr>
              <p:cNvPr id="187" name="Ink 186">
                <a:extLst>
                  <a:ext uri="{FF2B5EF4-FFF2-40B4-BE49-F238E27FC236}">
                    <a16:creationId xmlns:a16="http://schemas.microsoft.com/office/drawing/2014/main" id="{C7966C67-9953-4BC9-8199-A0EE110B157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52957" y="1213513"/>
                <a:ext cx="9290520" cy="531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444970A9-CC15-445A-9327-A2C1590BFCEA}"/>
                  </a:ext>
                </a:extLst>
              </p14:cNvPr>
              <p14:cNvContentPartPr/>
              <p14:nvPr/>
            </p14:nvContentPartPr>
            <p14:xfrm>
              <a:off x="3196440" y="2419153"/>
              <a:ext cx="888480" cy="217512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444970A9-CC15-445A-9327-A2C1590BFCE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87800" y="2410513"/>
                <a:ext cx="906120" cy="2192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94655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6C6D90-2C07-4A09-A50F-4C2AEE956A99}"/>
              </a:ext>
            </a:extLst>
          </p:cNvPr>
          <p:cNvSpPr txBox="1"/>
          <p:nvPr/>
        </p:nvSpPr>
        <p:spPr>
          <a:xfrm>
            <a:off x="3906078" y="695739"/>
            <a:ext cx="2224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Maxwell-Ampere  law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A4B192A3-3892-4279-AC59-66E65588D335}"/>
                  </a:ext>
                </a:extLst>
              </p14:cNvPr>
              <p14:cNvContentPartPr/>
              <p14:nvPr/>
            </p14:nvContentPartPr>
            <p14:xfrm>
              <a:off x="1281960" y="1679713"/>
              <a:ext cx="3574440" cy="260208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A4B192A3-3892-4279-AC59-66E65588D33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3320" y="1670713"/>
                <a:ext cx="3592080" cy="26197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9AA10553-3D21-47C9-B233-53F9F94DCF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468958"/>
              </p:ext>
            </p:extLst>
          </p:nvPr>
        </p:nvGraphicFramePr>
        <p:xfrm>
          <a:off x="1222325" y="5234275"/>
          <a:ext cx="2817813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5" imgW="1562040" imgH="393480" progId="Equation.DSMT4">
                  <p:embed/>
                </p:oleObj>
              </mc:Choice>
              <mc:Fallback>
                <p:oleObj name="Equation" r:id="rId5" imgW="15620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2325" y="5234275"/>
                        <a:ext cx="2817813" cy="70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337DBB9F-CAFA-43AA-83C5-04DCB12BB507}"/>
                  </a:ext>
                </a:extLst>
              </p14:cNvPr>
              <p14:cNvContentPartPr/>
              <p14:nvPr/>
            </p14:nvContentPartPr>
            <p14:xfrm>
              <a:off x="6320880" y="1919473"/>
              <a:ext cx="82440" cy="13860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337DBB9F-CAFA-43AA-83C5-04DCB12BB50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11880" y="1910473"/>
                <a:ext cx="100080" cy="15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EB9E44E9-BED7-402D-9442-A585DC3418A8}"/>
                  </a:ext>
                </a:extLst>
              </p14:cNvPr>
              <p14:cNvContentPartPr/>
              <p14:nvPr/>
            </p14:nvContentPartPr>
            <p14:xfrm>
              <a:off x="6380640" y="2541193"/>
              <a:ext cx="102240" cy="9288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EB9E44E9-BED7-402D-9442-A585DC3418A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371640" y="2532553"/>
                <a:ext cx="119880" cy="11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F72A1A54-E43E-481F-BBB9-19E9E08DCE0C}"/>
                  </a:ext>
                </a:extLst>
              </p14:cNvPr>
              <p14:cNvContentPartPr/>
              <p14:nvPr/>
            </p14:nvContentPartPr>
            <p14:xfrm>
              <a:off x="6476400" y="3169753"/>
              <a:ext cx="106200" cy="13320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F72A1A54-E43E-481F-BBB9-19E9E08DCE0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467400" y="3160753"/>
                <a:ext cx="123840" cy="15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C9AE835F-3275-47BB-8A17-105FADB6A5F9}"/>
                  </a:ext>
                </a:extLst>
              </p14:cNvPr>
              <p14:cNvContentPartPr/>
              <p14:nvPr/>
            </p14:nvContentPartPr>
            <p14:xfrm>
              <a:off x="7463520" y="1888153"/>
              <a:ext cx="144360" cy="142560"/>
            </p14:xfrm>
          </p:contentPart>
        </mc:Choice>
        <mc:Fallback xmlns=""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C9AE835F-3275-47BB-8A17-105FADB6A5F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454520" y="1879153"/>
                <a:ext cx="162000" cy="16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303EA353-F10D-44D9-BF43-8483E5696A47}"/>
                  </a:ext>
                </a:extLst>
              </p14:cNvPr>
              <p14:cNvContentPartPr/>
              <p14:nvPr/>
            </p14:nvContentPartPr>
            <p14:xfrm>
              <a:off x="7749720" y="4034113"/>
              <a:ext cx="125280" cy="16776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303EA353-F10D-44D9-BF43-8483E5696A4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741080" y="4025113"/>
                <a:ext cx="142920" cy="185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72" name="Ink 71">
                <a:extLst>
                  <a:ext uri="{FF2B5EF4-FFF2-40B4-BE49-F238E27FC236}">
                    <a16:creationId xmlns:a16="http://schemas.microsoft.com/office/drawing/2014/main" id="{17707A2B-937A-481F-97F7-2A6D39535CF3}"/>
                  </a:ext>
                </a:extLst>
              </p14:cNvPr>
              <p14:cNvContentPartPr/>
              <p14:nvPr/>
            </p14:nvContentPartPr>
            <p14:xfrm>
              <a:off x="6629040" y="4023673"/>
              <a:ext cx="102960" cy="133560"/>
            </p14:xfrm>
          </p:contentPart>
        </mc:Choice>
        <mc:Fallback xmlns="">
          <p:pic>
            <p:nvPicPr>
              <p:cNvPr id="72" name="Ink 71">
                <a:extLst>
                  <a:ext uri="{FF2B5EF4-FFF2-40B4-BE49-F238E27FC236}">
                    <a16:creationId xmlns:a16="http://schemas.microsoft.com/office/drawing/2014/main" id="{17707A2B-937A-481F-97F7-2A6D39535CF3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20040" y="4015033"/>
                <a:ext cx="120600" cy="1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965993D9-BAC1-4BC0-BE35-CA5C70352031}"/>
                  </a:ext>
                </a:extLst>
              </p14:cNvPr>
              <p14:cNvContentPartPr/>
              <p14:nvPr/>
            </p14:nvContentPartPr>
            <p14:xfrm>
              <a:off x="8675640" y="1897873"/>
              <a:ext cx="92160" cy="148320"/>
            </p14:xfrm>
          </p:contentPart>
        </mc:Choice>
        <mc:Fallback xmlns=""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965993D9-BAC1-4BC0-BE35-CA5C7035203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666640" y="1889233"/>
                <a:ext cx="109800" cy="16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FEFE3536-4C27-4A04-AD78-7228E91B487B}"/>
                  </a:ext>
                </a:extLst>
              </p14:cNvPr>
              <p14:cNvContentPartPr/>
              <p14:nvPr/>
            </p14:nvContentPartPr>
            <p14:xfrm>
              <a:off x="8901000" y="4093513"/>
              <a:ext cx="159120" cy="14184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FEFE3536-4C27-4A04-AD78-7228E91B487B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892360" y="4084873"/>
                <a:ext cx="176760" cy="1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61AE30B6-910F-4AED-8011-8001F47F7194}"/>
                  </a:ext>
                </a:extLst>
              </p14:cNvPr>
              <p14:cNvContentPartPr/>
              <p14:nvPr/>
            </p14:nvContentPartPr>
            <p14:xfrm>
              <a:off x="9757440" y="1947553"/>
              <a:ext cx="64800" cy="14220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61AE30B6-910F-4AED-8011-8001F47F7194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748800" y="1938913"/>
                <a:ext cx="82440" cy="15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089C1F93-2B74-45BB-9F34-F4ACCD070BD0}"/>
                  </a:ext>
                </a:extLst>
              </p14:cNvPr>
              <p14:cNvContentPartPr/>
              <p14:nvPr/>
            </p14:nvContentPartPr>
            <p14:xfrm>
              <a:off x="9774720" y="2501953"/>
              <a:ext cx="210960" cy="18288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089C1F93-2B74-45BB-9F34-F4ACCD070BD0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9765720" y="2492953"/>
                <a:ext cx="228600" cy="20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0E4E3C18-0412-409F-84E0-C826A8F0FA48}"/>
                  </a:ext>
                </a:extLst>
              </p14:cNvPr>
              <p14:cNvContentPartPr/>
              <p14:nvPr/>
            </p14:nvContentPartPr>
            <p14:xfrm>
              <a:off x="9887040" y="3150313"/>
              <a:ext cx="102240" cy="12060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0E4E3C18-0412-409F-84E0-C826A8F0FA48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9878400" y="3141313"/>
                <a:ext cx="119880" cy="1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5277A44A-CD56-4111-A934-4DCFD68B0104}"/>
                  </a:ext>
                </a:extLst>
              </p14:cNvPr>
              <p14:cNvContentPartPr/>
              <p14:nvPr/>
            </p14:nvContentPartPr>
            <p14:xfrm>
              <a:off x="9933480" y="4044913"/>
              <a:ext cx="220320" cy="15948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5277A44A-CD56-4111-A934-4DCFD68B0104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9924480" y="4035913"/>
                <a:ext cx="237960" cy="17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44016DDA-6401-4E18-A5B3-AE37906587CD}"/>
                  </a:ext>
                </a:extLst>
              </p14:cNvPr>
              <p14:cNvContentPartPr/>
              <p14:nvPr/>
            </p14:nvContentPartPr>
            <p14:xfrm>
              <a:off x="7530480" y="2226193"/>
              <a:ext cx="1954800" cy="165132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44016DDA-6401-4E18-A5B3-AE37906587CD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521840" y="2208197"/>
                <a:ext cx="1981440" cy="1686952"/>
              </a:xfrm>
              <a:prstGeom prst="rect">
                <a:avLst/>
              </a:prstGeom>
            </p:spPr>
          </p:pic>
        </mc:Fallback>
      </mc:AlternateContent>
      <p:sp>
        <p:nvSpPr>
          <p:cNvPr id="89" name="TextBox 88">
            <a:extLst>
              <a:ext uri="{FF2B5EF4-FFF2-40B4-BE49-F238E27FC236}">
                <a16:creationId xmlns:a16="http://schemas.microsoft.com/office/drawing/2014/main" id="{B9BBFE88-5EB3-48BD-8D41-C2899F0CB7B1}"/>
              </a:ext>
            </a:extLst>
          </p:cNvPr>
          <p:cNvSpPr txBox="1"/>
          <p:nvPr/>
        </p:nvSpPr>
        <p:spPr>
          <a:xfrm>
            <a:off x="5168348" y="5297557"/>
            <a:ext cx="6398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RHR: point thumb in direction of increasing flux, and then B points</a:t>
            </a:r>
          </a:p>
          <a:p>
            <a:r>
              <a:rPr lang="en-US" dirty="0"/>
              <a:t>in direction of fingers.</a:t>
            </a:r>
          </a:p>
        </p:txBody>
      </p:sp>
    </p:spTree>
    <p:extLst>
      <p:ext uri="{BB962C8B-B14F-4D97-AF65-F5344CB8AC3E}">
        <p14:creationId xmlns:p14="http://schemas.microsoft.com/office/powerpoint/2010/main" val="67505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689D8E-CE42-4BBF-9B69-A3FDF432CF23}"/>
              </a:ext>
            </a:extLst>
          </p:cNvPr>
          <p:cNvSpPr txBox="1"/>
          <p:nvPr/>
        </p:nvSpPr>
        <p:spPr>
          <a:xfrm>
            <a:off x="975360" y="737262"/>
            <a:ext cx="10776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in magnetic field is energy required to start up the currents – not due to their inertia, but other reasons….</a:t>
            </a:r>
          </a:p>
          <a:p>
            <a:r>
              <a:rPr lang="en-US" dirty="0"/>
              <a:t>Motivate formula with electric field stuff. 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F86CD38-F6BB-4E47-8D49-3E9384F372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973555"/>
              </p:ext>
            </p:extLst>
          </p:nvPr>
        </p:nvGraphicFramePr>
        <p:xfrm>
          <a:off x="1066800" y="1570382"/>
          <a:ext cx="187483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1180800" imgH="431640" progId="Equation.DSMT4">
                  <p:embed/>
                </p:oleObj>
              </mc:Choice>
              <mc:Fallback>
                <p:oleObj name="Equation" r:id="rId3" imgW="1180800" imgH="43164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B53F680F-7B39-47B5-9DD6-45DA2338FA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1570382"/>
                        <a:ext cx="1874837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DF28F367-4B20-42BF-8197-C2B0602FA5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360" y="2597782"/>
            <a:ext cx="3014456" cy="36701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C5C806D-B5F8-4AA4-990F-0C722F4588AC}"/>
              </a:ext>
            </a:extLst>
          </p:cNvPr>
          <p:cNvSpPr/>
          <p:nvPr/>
        </p:nvSpPr>
        <p:spPr>
          <a:xfrm>
            <a:off x="4851952" y="2818248"/>
            <a:ext cx="24880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Solenoid with N, L, I.  </a:t>
            </a:r>
          </a:p>
          <a:p>
            <a:r>
              <a:rPr lang="en-US" dirty="0"/>
              <a:t>What is B?</a:t>
            </a:r>
          </a:p>
          <a:p>
            <a:r>
              <a:rPr lang="en-US" dirty="0"/>
              <a:t>What is PE?</a:t>
            </a:r>
          </a:p>
        </p:txBody>
      </p:sp>
    </p:spTree>
    <p:extLst>
      <p:ext uri="{BB962C8B-B14F-4D97-AF65-F5344CB8AC3E}">
        <p14:creationId xmlns:p14="http://schemas.microsoft.com/office/powerpoint/2010/main" val="242306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ylinder 3">
            <a:extLst>
              <a:ext uri="{FF2B5EF4-FFF2-40B4-BE49-F238E27FC236}">
                <a16:creationId xmlns:a16="http://schemas.microsoft.com/office/drawing/2014/main" id="{3B20D2F3-1BB5-40D6-93A7-8729BC636BD1}"/>
              </a:ext>
            </a:extLst>
          </p:cNvPr>
          <p:cNvSpPr/>
          <p:nvPr/>
        </p:nvSpPr>
        <p:spPr>
          <a:xfrm>
            <a:off x="1411357" y="1610139"/>
            <a:ext cx="2951922" cy="3677478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397194-4958-40C8-8916-FA4361507F3B}"/>
              </a:ext>
            </a:extLst>
          </p:cNvPr>
          <p:cNvCxnSpPr/>
          <p:nvPr/>
        </p:nvCxnSpPr>
        <p:spPr>
          <a:xfrm flipV="1">
            <a:off x="1719470" y="5317434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5D3FF70-05E9-4B93-BA94-123497C841ED}"/>
              </a:ext>
            </a:extLst>
          </p:cNvPr>
          <p:cNvCxnSpPr/>
          <p:nvPr/>
        </p:nvCxnSpPr>
        <p:spPr>
          <a:xfrm flipV="1">
            <a:off x="2090531" y="533565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B27A539-6284-4F13-83BE-2F5A14547E74}"/>
              </a:ext>
            </a:extLst>
          </p:cNvPr>
          <p:cNvCxnSpPr/>
          <p:nvPr/>
        </p:nvCxnSpPr>
        <p:spPr>
          <a:xfrm flipV="1">
            <a:off x="2421835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4C57F15-AF97-404C-84A5-DD8B3CC02453}"/>
              </a:ext>
            </a:extLst>
          </p:cNvPr>
          <p:cNvCxnSpPr/>
          <p:nvPr/>
        </p:nvCxnSpPr>
        <p:spPr>
          <a:xfrm flipV="1">
            <a:off x="2887318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3B2202-9BA3-4698-9E27-AA7801F0364C}"/>
              </a:ext>
            </a:extLst>
          </p:cNvPr>
          <p:cNvCxnSpPr/>
          <p:nvPr/>
        </p:nvCxnSpPr>
        <p:spPr>
          <a:xfrm flipV="1">
            <a:off x="3306419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28AE9F-8C99-4170-BD75-EF72EA425971}"/>
              </a:ext>
            </a:extLst>
          </p:cNvPr>
          <p:cNvCxnSpPr/>
          <p:nvPr/>
        </p:nvCxnSpPr>
        <p:spPr>
          <a:xfrm flipV="1">
            <a:off x="3720548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CA64C02-BAC4-45DE-815F-57DB6A59553D}"/>
              </a:ext>
            </a:extLst>
          </p:cNvPr>
          <p:cNvCxnSpPr/>
          <p:nvPr/>
        </p:nvCxnSpPr>
        <p:spPr>
          <a:xfrm flipV="1">
            <a:off x="4131366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66F9A3-7F3D-40FF-BAEA-319DBD3F7C73}"/>
              </a:ext>
            </a:extLst>
          </p:cNvPr>
          <p:cNvCxnSpPr>
            <a:cxnSpLocks/>
          </p:cNvCxnSpPr>
          <p:nvPr/>
        </p:nvCxnSpPr>
        <p:spPr>
          <a:xfrm flipV="1">
            <a:off x="1732722" y="2415208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7DBF02C-AF95-44EC-BCD9-61507469A1D1}"/>
              </a:ext>
            </a:extLst>
          </p:cNvPr>
          <p:cNvCxnSpPr>
            <a:cxnSpLocks/>
          </p:cNvCxnSpPr>
          <p:nvPr/>
        </p:nvCxnSpPr>
        <p:spPr>
          <a:xfrm flipH="1" flipV="1">
            <a:off x="2090531" y="2534478"/>
            <a:ext cx="13252" cy="2426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78257A-3CB9-43D8-905D-3F4CCEF297DB}"/>
              </a:ext>
            </a:extLst>
          </p:cNvPr>
          <p:cNvCxnSpPr>
            <a:cxnSpLocks/>
          </p:cNvCxnSpPr>
          <p:nvPr/>
        </p:nvCxnSpPr>
        <p:spPr>
          <a:xfrm flipH="1" flipV="1">
            <a:off x="2421835" y="2544417"/>
            <a:ext cx="13252" cy="2435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1AAF1D2-13D1-4810-9331-7F8105C0EDD8}"/>
              </a:ext>
            </a:extLst>
          </p:cNvPr>
          <p:cNvCxnSpPr>
            <a:cxnSpLocks/>
          </p:cNvCxnSpPr>
          <p:nvPr/>
        </p:nvCxnSpPr>
        <p:spPr>
          <a:xfrm flipH="1" flipV="1">
            <a:off x="2887318" y="2604052"/>
            <a:ext cx="13252" cy="2375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A66A39-9D78-4F4A-95EC-8FAFB91F89ED}"/>
              </a:ext>
            </a:extLst>
          </p:cNvPr>
          <p:cNvCxnSpPr>
            <a:cxnSpLocks/>
          </p:cNvCxnSpPr>
          <p:nvPr/>
        </p:nvCxnSpPr>
        <p:spPr>
          <a:xfrm flipH="1" flipV="1">
            <a:off x="3306419" y="2574235"/>
            <a:ext cx="13252" cy="2405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3BB77C-D6BE-493B-98B4-67A0137DEC55}"/>
              </a:ext>
            </a:extLst>
          </p:cNvPr>
          <p:cNvCxnSpPr>
            <a:cxnSpLocks/>
          </p:cNvCxnSpPr>
          <p:nvPr/>
        </p:nvCxnSpPr>
        <p:spPr>
          <a:xfrm flipH="1" flipV="1">
            <a:off x="3720548" y="2514600"/>
            <a:ext cx="13252" cy="246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A8EE1F7-484F-4A14-B065-DD7F9186C7D4}"/>
              </a:ext>
            </a:extLst>
          </p:cNvPr>
          <p:cNvCxnSpPr>
            <a:cxnSpLocks/>
          </p:cNvCxnSpPr>
          <p:nvPr/>
        </p:nvCxnSpPr>
        <p:spPr>
          <a:xfrm flipH="1" flipV="1">
            <a:off x="4131366" y="2464904"/>
            <a:ext cx="13252" cy="2514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DCEABE-D7A4-4FBB-85E0-3D3392E0E2C5}"/>
              </a:ext>
            </a:extLst>
          </p:cNvPr>
          <p:cNvCxnSpPr/>
          <p:nvPr/>
        </p:nvCxnSpPr>
        <p:spPr>
          <a:xfrm flipV="1">
            <a:off x="1719470" y="71893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E5DC75-4EC3-47A8-A7F6-BE943709CD31}"/>
              </a:ext>
            </a:extLst>
          </p:cNvPr>
          <p:cNvCxnSpPr/>
          <p:nvPr/>
        </p:nvCxnSpPr>
        <p:spPr>
          <a:xfrm flipV="1">
            <a:off x="2090531" y="737152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FDAC500-F18F-4AEA-98A5-5330073067FD}"/>
              </a:ext>
            </a:extLst>
          </p:cNvPr>
          <p:cNvCxnSpPr/>
          <p:nvPr/>
        </p:nvCxnSpPr>
        <p:spPr>
          <a:xfrm flipV="1">
            <a:off x="2421835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91B2D8E-88F7-41CA-9EF1-2E4A5EF93944}"/>
              </a:ext>
            </a:extLst>
          </p:cNvPr>
          <p:cNvCxnSpPr/>
          <p:nvPr/>
        </p:nvCxnSpPr>
        <p:spPr>
          <a:xfrm flipV="1">
            <a:off x="2887318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4F32D9B-2859-46D8-A8F9-EDAB29A6BDD9}"/>
              </a:ext>
            </a:extLst>
          </p:cNvPr>
          <p:cNvCxnSpPr/>
          <p:nvPr/>
        </p:nvCxnSpPr>
        <p:spPr>
          <a:xfrm flipV="1">
            <a:off x="3306419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9368250-1714-4675-B0E8-D8BB41610EB7}"/>
              </a:ext>
            </a:extLst>
          </p:cNvPr>
          <p:cNvCxnSpPr/>
          <p:nvPr/>
        </p:nvCxnSpPr>
        <p:spPr>
          <a:xfrm flipV="1">
            <a:off x="3720548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25323A2-B3AD-408E-94FC-0C443BC816EF}"/>
              </a:ext>
            </a:extLst>
          </p:cNvPr>
          <p:cNvCxnSpPr/>
          <p:nvPr/>
        </p:nvCxnSpPr>
        <p:spPr>
          <a:xfrm flipV="1">
            <a:off x="4131366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A1DFE11-3641-4FA7-8F6B-C38958E7DCAB}"/>
              </a:ext>
            </a:extLst>
          </p:cNvPr>
          <p:cNvCxnSpPr>
            <a:cxnSpLocks/>
          </p:cNvCxnSpPr>
          <p:nvPr/>
        </p:nvCxnSpPr>
        <p:spPr>
          <a:xfrm flipV="1">
            <a:off x="1885122" y="2567608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B4CAAC7-B0C8-453D-A43A-AF92E1D1C962}"/>
              </a:ext>
            </a:extLst>
          </p:cNvPr>
          <p:cNvCxnSpPr>
            <a:cxnSpLocks/>
          </p:cNvCxnSpPr>
          <p:nvPr/>
        </p:nvCxnSpPr>
        <p:spPr>
          <a:xfrm flipV="1">
            <a:off x="2246244" y="260239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6628D51-AD5E-44A3-A72C-B3EA0ABB1E03}"/>
              </a:ext>
            </a:extLst>
          </p:cNvPr>
          <p:cNvCxnSpPr>
            <a:cxnSpLocks/>
          </p:cNvCxnSpPr>
          <p:nvPr/>
        </p:nvCxnSpPr>
        <p:spPr>
          <a:xfrm flipV="1">
            <a:off x="2663687" y="260239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C374F-6E7C-4C99-B8BD-5E126634FD22}"/>
              </a:ext>
            </a:extLst>
          </p:cNvPr>
          <p:cNvCxnSpPr>
            <a:cxnSpLocks/>
          </p:cNvCxnSpPr>
          <p:nvPr/>
        </p:nvCxnSpPr>
        <p:spPr>
          <a:xfrm flipV="1">
            <a:off x="3091069" y="260239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D2C03DC-46B2-47F5-90A2-6F322D8392B7}"/>
              </a:ext>
            </a:extLst>
          </p:cNvPr>
          <p:cNvCxnSpPr>
            <a:cxnSpLocks/>
          </p:cNvCxnSpPr>
          <p:nvPr/>
        </p:nvCxnSpPr>
        <p:spPr>
          <a:xfrm flipV="1">
            <a:off x="3518453" y="257423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84F4179-3DF1-4CF0-BEC4-1AD033183758}"/>
              </a:ext>
            </a:extLst>
          </p:cNvPr>
          <p:cNvCxnSpPr>
            <a:cxnSpLocks/>
          </p:cNvCxnSpPr>
          <p:nvPr/>
        </p:nvCxnSpPr>
        <p:spPr>
          <a:xfrm flipV="1">
            <a:off x="3955774" y="2512944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0E892BB-BBBD-435A-9191-3FBD4BC8E0C7}"/>
              </a:ext>
            </a:extLst>
          </p:cNvPr>
          <p:cNvCxnSpPr>
            <a:cxnSpLocks/>
          </p:cNvCxnSpPr>
          <p:nvPr/>
        </p:nvCxnSpPr>
        <p:spPr>
          <a:xfrm flipV="1">
            <a:off x="1530626" y="2415208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24F9730-093B-41D3-88F2-96FBD42BB143}"/>
              </a:ext>
            </a:extLst>
          </p:cNvPr>
          <p:cNvSpPr txBox="1"/>
          <p:nvPr/>
        </p:nvSpPr>
        <p:spPr>
          <a:xfrm>
            <a:off x="4542184" y="5714207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smallish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2F546A-9EFC-46A1-AD4E-DFC734FFE648}"/>
              </a:ext>
            </a:extLst>
          </p:cNvPr>
          <p:cNvSpPr txBox="1"/>
          <p:nvPr/>
        </p:nvSpPr>
        <p:spPr>
          <a:xfrm>
            <a:off x="4506859" y="3496989"/>
            <a:ext cx="976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largish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DE4701-0238-4860-A4C2-103B96BAC464}"/>
              </a:ext>
            </a:extLst>
          </p:cNvPr>
          <p:cNvSpPr txBox="1"/>
          <p:nvPr/>
        </p:nvSpPr>
        <p:spPr>
          <a:xfrm>
            <a:off x="4506859" y="967483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smallish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78579B0-0857-40A1-A904-2E2EEB54138A}"/>
              </a:ext>
            </a:extLst>
          </p:cNvPr>
          <p:cNvSpPr txBox="1"/>
          <p:nvPr/>
        </p:nvSpPr>
        <p:spPr>
          <a:xfrm>
            <a:off x="6450066" y="312045"/>
            <a:ext cx="5429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in new material.  Use rotating dipole thing to illustrate</a:t>
            </a:r>
          </a:p>
          <a:p>
            <a:r>
              <a:rPr lang="en-US" dirty="0"/>
              <a:t>induced current, and consequent enhanced field, </a:t>
            </a:r>
          </a:p>
          <a:p>
            <a:r>
              <a:rPr lang="en-US" dirty="0"/>
              <a:t>and positive </a:t>
            </a:r>
            <a:r>
              <a:rPr lang="el-GR" dirty="0"/>
              <a:t>Χ</a:t>
            </a:r>
            <a:r>
              <a:rPr lang="en-US" baseline="-25000" dirty="0"/>
              <a:t>m</a:t>
            </a:r>
            <a:r>
              <a:rPr lang="en-US" dirty="0"/>
              <a:t>.  </a:t>
            </a:r>
          </a:p>
        </p:txBody>
      </p:sp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B53F680F-7B39-47B5-9DD6-45DA2338FA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010670"/>
              </p:ext>
            </p:extLst>
          </p:nvPr>
        </p:nvGraphicFramePr>
        <p:xfrm>
          <a:off x="6510630" y="1404347"/>
          <a:ext cx="3886200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3" imgW="2171520" imgH="228600" progId="Equation.DSMT4">
                  <p:embed/>
                </p:oleObj>
              </mc:Choice>
              <mc:Fallback>
                <p:oleObj name="Equation" r:id="rId3" imgW="2171520" imgH="22860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B53F680F-7B39-47B5-9DD6-45DA2338FA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10630" y="1404347"/>
                        <a:ext cx="3886200" cy="40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F06DB686-349B-4D30-BEED-3630817BB3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09684"/>
              </p:ext>
            </p:extLst>
          </p:nvPr>
        </p:nvGraphicFramePr>
        <p:xfrm>
          <a:off x="7692585" y="3492011"/>
          <a:ext cx="1727200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Equation" r:id="rId5" imgW="965160" imgH="685800" progId="Equation.DSMT4">
                  <p:embed/>
                </p:oleObj>
              </mc:Choice>
              <mc:Fallback>
                <p:oleObj name="Equation" r:id="rId5" imgW="965160" imgH="68580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B53F680F-7B39-47B5-9DD6-45DA2338FA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92585" y="3492011"/>
                        <a:ext cx="1727200" cy="1223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8B68197-1D8F-4AD3-B400-EB41E2C77F39}"/>
              </a:ext>
            </a:extLst>
          </p:cNvPr>
          <p:cNvSpPr txBox="1"/>
          <p:nvPr/>
        </p:nvSpPr>
        <p:spPr>
          <a:xfrm>
            <a:off x="6510630" y="3458816"/>
            <a:ext cx="79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total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25D09FD-1BB4-4C9D-881F-6807B0FEA118}"/>
              </a:ext>
            </a:extLst>
          </p:cNvPr>
          <p:cNvSpPr txBox="1"/>
          <p:nvPr/>
        </p:nvSpPr>
        <p:spPr>
          <a:xfrm>
            <a:off x="6454308" y="2035410"/>
            <a:ext cx="5308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then </a:t>
            </a:r>
            <a:r>
              <a:rPr lang="el-GR" dirty="0"/>
              <a:t>Χ</a:t>
            </a:r>
            <a:r>
              <a:rPr lang="en-US" baseline="-25000" dirty="0"/>
              <a:t>m </a:t>
            </a:r>
            <a:r>
              <a:rPr lang="en-US" baseline="30000" dirty="0"/>
              <a:t> </a:t>
            </a:r>
            <a:r>
              <a:rPr lang="en-US" dirty="0"/>
              <a:t>can also be negative (most atoms with no</a:t>
            </a:r>
          </a:p>
          <a:p>
            <a:r>
              <a:rPr lang="en-US" dirty="0"/>
              <a:t>filled shells, carbon, superconductors).  Just mention – though why will have to be deferred.  Then demarcate types of material and corresponding range of </a:t>
            </a:r>
            <a:r>
              <a:rPr lang="en-US" dirty="0" err="1"/>
              <a:t>Χ</a:t>
            </a:r>
            <a:r>
              <a:rPr lang="en-US" baseline="-25000" dirty="0" err="1"/>
              <a:t>m</a:t>
            </a:r>
            <a:r>
              <a:rPr lang="en-US" dirty="0"/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1165512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8B1190-BB1C-4E67-A781-0FF1303FEF84}"/>
              </a:ext>
            </a:extLst>
          </p:cNvPr>
          <p:cNvSpPr txBox="1"/>
          <p:nvPr/>
        </p:nvSpPr>
        <p:spPr>
          <a:xfrm>
            <a:off x="235934" y="3560594"/>
            <a:ext cx="10924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Discuss electromagnet and how it lifts ferromagnetic objects, like iron.  Maybe also discuss how this illustrates repulsion attraction between opposite poles of magnet.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479528F-1560-4014-90AC-0E1DCDF2BBD4}"/>
              </a:ext>
            </a:extLst>
          </p:cNvPr>
          <p:cNvSpPr/>
          <p:nvPr/>
        </p:nvSpPr>
        <p:spPr>
          <a:xfrm>
            <a:off x="1643887" y="5358076"/>
            <a:ext cx="5784574" cy="10684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1424433-1A9E-42B4-A5EA-DFC682F4E3D7}"/>
              </a:ext>
            </a:extLst>
          </p:cNvPr>
          <p:cNvCxnSpPr>
            <a:cxnSpLocks/>
            <a:stCxn id="3" idx="6"/>
          </p:cNvCxnSpPr>
          <p:nvPr/>
        </p:nvCxnSpPr>
        <p:spPr>
          <a:xfrm flipH="1" flipV="1">
            <a:off x="7056783" y="4823848"/>
            <a:ext cx="371678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CBDAE9F-C2E2-493A-BFA6-13B0CC71E756}"/>
              </a:ext>
            </a:extLst>
          </p:cNvPr>
          <p:cNvCxnSpPr>
            <a:cxnSpLocks/>
          </p:cNvCxnSpPr>
          <p:nvPr/>
        </p:nvCxnSpPr>
        <p:spPr>
          <a:xfrm flipV="1">
            <a:off x="1643887" y="4823848"/>
            <a:ext cx="562600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99542D-DE03-4C25-9898-E8F768CD7CC8}"/>
              </a:ext>
            </a:extLst>
          </p:cNvPr>
          <p:cNvCxnSpPr>
            <a:cxnSpLocks/>
          </p:cNvCxnSpPr>
          <p:nvPr/>
        </p:nvCxnSpPr>
        <p:spPr>
          <a:xfrm flipV="1">
            <a:off x="2342939" y="5112083"/>
            <a:ext cx="562600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D2DE83F-50C2-4051-AAAE-1E2E27067F75}"/>
              </a:ext>
            </a:extLst>
          </p:cNvPr>
          <p:cNvCxnSpPr>
            <a:cxnSpLocks/>
          </p:cNvCxnSpPr>
          <p:nvPr/>
        </p:nvCxnSpPr>
        <p:spPr>
          <a:xfrm flipV="1">
            <a:off x="2479391" y="4454859"/>
            <a:ext cx="562600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9CBBF4-E29D-477E-8F3B-AAEDF1D572C8}"/>
              </a:ext>
            </a:extLst>
          </p:cNvPr>
          <p:cNvCxnSpPr>
            <a:cxnSpLocks/>
          </p:cNvCxnSpPr>
          <p:nvPr/>
        </p:nvCxnSpPr>
        <p:spPr>
          <a:xfrm flipV="1">
            <a:off x="3314895" y="5288502"/>
            <a:ext cx="475998" cy="10444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B00540-94ED-40DC-AF95-CA05152222B8}"/>
              </a:ext>
            </a:extLst>
          </p:cNvPr>
          <p:cNvCxnSpPr>
            <a:cxnSpLocks/>
          </p:cNvCxnSpPr>
          <p:nvPr/>
        </p:nvCxnSpPr>
        <p:spPr>
          <a:xfrm flipV="1">
            <a:off x="3576317" y="4372240"/>
            <a:ext cx="429153" cy="10015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9B31C91-9A1D-4E4D-8CC8-AEDE19D57276}"/>
              </a:ext>
            </a:extLst>
          </p:cNvPr>
          <p:cNvCxnSpPr>
            <a:cxnSpLocks/>
          </p:cNvCxnSpPr>
          <p:nvPr/>
        </p:nvCxnSpPr>
        <p:spPr>
          <a:xfrm flipH="1" flipV="1">
            <a:off x="6307881" y="5161778"/>
            <a:ext cx="371678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EE8A15-DB3D-4A33-9017-6836F7731E7D}"/>
              </a:ext>
            </a:extLst>
          </p:cNvPr>
          <p:cNvCxnSpPr>
            <a:cxnSpLocks/>
          </p:cNvCxnSpPr>
          <p:nvPr/>
        </p:nvCxnSpPr>
        <p:spPr>
          <a:xfrm flipH="1" flipV="1">
            <a:off x="5698281" y="4372240"/>
            <a:ext cx="371678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B8E401A-359A-4C84-A0F9-BBFFED636E9C}"/>
              </a:ext>
            </a:extLst>
          </p:cNvPr>
          <p:cNvCxnSpPr>
            <a:cxnSpLocks/>
          </p:cNvCxnSpPr>
          <p:nvPr/>
        </p:nvCxnSpPr>
        <p:spPr>
          <a:xfrm flipH="1" flipV="1">
            <a:off x="4734802" y="4372240"/>
            <a:ext cx="278528" cy="9858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4AA34D-15F9-472A-BED1-27B7FD25C2FC}"/>
              </a:ext>
            </a:extLst>
          </p:cNvPr>
          <p:cNvCxnSpPr>
            <a:cxnSpLocks/>
          </p:cNvCxnSpPr>
          <p:nvPr/>
        </p:nvCxnSpPr>
        <p:spPr>
          <a:xfrm flipH="1" flipV="1">
            <a:off x="4723475" y="5288502"/>
            <a:ext cx="273058" cy="11380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7732839-C5A8-4A69-9D89-F0EEA5C01975}"/>
              </a:ext>
            </a:extLst>
          </p:cNvPr>
          <p:cNvSpPr txBox="1"/>
          <p:nvPr/>
        </p:nvSpPr>
        <p:spPr>
          <a:xfrm>
            <a:off x="5915109" y="4211762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B214336E-F34F-4FBE-9B0E-E76E6FED71A1}"/>
                  </a:ext>
                </a:extLst>
              </p14:cNvPr>
              <p14:cNvContentPartPr/>
              <p14:nvPr/>
            </p14:nvContentPartPr>
            <p14:xfrm>
              <a:off x="5644910" y="6262083"/>
              <a:ext cx="300600" cy="3009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B214336E-F34F-4FBE-9B0E-E76E6FED71A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35910" y="6253094"/>
                <a:ext cx="318240" cy="318579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2DE4429C-0AF5-41A0-9D7D-B7778A8F9AB9}"/>
              </a:ext>
            </a:extLst>
          </p:cNvPr>
          <p:cNvSpPr txBox="1"/>
          <p:nvPr/>
        </p:nvSpPr>
        <p:spPr>
          <a:xfrm>
            <a:off x="5983357" y="5892304"/>
            <a:ext cx="261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I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EB7E090-DB14-4058-BF07-E9A7E536923C}"/>
              </a:ext>
            </a:extLst>
          </p:cNvPr>
          <p:cNvCxnSpPr>
            <a:stCxn id="3" idx="6"/>
          </p:cNvCxnSpPr>
          <p:nvPr/>
        </p:nvCxnSpPr>
        <p:spPr>
          <a:xfrm flipV="1">
            <a:off x="7428461" y="5599840"/>
            <a:ext cx="999922" cy="29246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4EE2995-C69D-4CA6-ABDC-CA6229B38312}"/>
              </a:ext>
            </a:extLst>
          </p:cNvPr>
          <p:cNvCxnSpPr>
            <a:cxnSpLocks/>
          </p:cNvCxnSpPr>
          <p:nvPr/>
        </p:nvCxnSpPr>
        <p:spPr>
          <a:xfrm flipH="1" flipV="1">
            <a:off x="804339" y="5450635"/>
            <a:ext cx="855574" cy="42514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07A25F2-29BF-4FA1-B89C-A04B19C14BB1}"/>
              </a:ext>
            </a:extLst>
          </p:cNvPr>
          <p:cNvSpPr txBox="1"/>
          <p:nvPr/>
        </p:nvSpPr>
        <p:spPr>
          <a:xfrm>
            <a:off x="7848373" y="5373813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07CE06-215E-4C05-A63E-64ACB8E2651F}"/>
              </a:ext>
            </a:extLst>
          </p:cNvPr>
          <p:cNvSpPr txBox="1"/>
          <p:nvPr/>
        </p:nvSpPr>
        <p:spPr>
          <a:xfrm>
            <a:off x="1102860" y="5219690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3CDA2B84-2B78-4B84-9E43-E2ADC057D4E0}"/>
                  </a:ext>
                </a:extLst>
              </p14:cNvPr>
              <p14:cNvContentPartPr/>
              <p14:nvPr/>
            </p14:nvContentPartPr>
            <p14:xfrm>
              <a:off x="12801240" y="3369193"/>
              <a:ext cx="360" cy="3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3CDA2B84-2B78-4B84-9E43-E2ADC057D4E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792600" y="336019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07" name="TextBox 106">
            <a:extLst>
              <a:ext uri="{FF2B5EF4-FFF2-40B4-BE49-F238E27FC236}">
                <a16:creationId xmlns:a16="http://schemas.microsoft.com/office/drawing/2014/main" id="{BDE5BEDF-3E1D-4090-8568-28BFA3705B70}"/>
              </a:ext>
            </a:extLst>
          </p:cNvPr>
          <p:cNvSpPr txBox="1"/>
          <p:nvPr/>
        </p:nvSpPr>
        <p:spPr>
          <a:xfrm>
            <a:off x="349946" y="359456"/>
            <a:ext cx="11334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Discuss diamagnetic repulsion – how frogs are lifted, etc.  And also how same poles of magnetic are repulsed.  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5104910-92C0-439A-8C13-5169982D88B2}"/>
              </a:ext>
            </a:extLst>
          </p:cNvPr>
          <p:cNvSpPr/>
          <p:nvPr/>
        </p:nvSpPr>
        <p:spPr>
          <a:xfrm>
            <a:off x="1458048" y="1988089"/>
            <a:ext cx="5784574" cy="10684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F75C7958-0626-409B-AC23-4F7B73927A30}"/>
              </a:ext>
            </a:extLst>
          </p:cNvPr>
          <p:cNvCxnSpPr>
            <a:cxnSpLocks/>
            <a:stCxn id="108" idx="6"/>
          </p:cNvCxnSpPr>
          <p:nvPr/>
        </p:nvCxnSpPr>
        <p:spPr>
          <a:xfrm flipH="1" flipV="1">
            <a:off x="6870944" y="1453861"/>
            <a:ext cx="371678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EAE393DB-540F-45C0-B411-D50C48D1C73C}"/>
              </a:ext>
            </a:extLst>
          </p:cNvPr>
          <p:cNvCxnSpPr>
            <a:cxnSpLocks/>
          </p:cNvCxnSpPr>
          <p:nvPr/>
        </p:nvCxnSpPr>
        <p:spPr>
          <a:xfrm flipV="1">
            <a:off x="1458048" y="1453861"/>
            <a:ext cx="562600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6A326C27-4A85-4440-8701-86A744F501DE}"/>
              </a:ext>
            </a:extLst>
          </p:cNvPr>
          <p:cNvCxnSpPr>
            <a:cxnSpLocks/>
          </p:cNvCxnSpPr>
          <p:nvPr/>
        </p:nvCxnSpPr>
        <p:spPr>
          <a:xfrm flipV="1">
            <a:off x="2157100" y="1742096"/>
            <a:ext cx="562600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34DD0230-5263-4B15-BCB4-B23CFC736101}"/>
              </a:ext>
            </a:extLst>
          </p:cNvPr>
          <p:cNvCxnSpPr>
            <a:cxnSpLocks/>
          </p:cNvCxnSpPr>
          <p:nvPr/>
        </p:nvCxnSpPr>
        <p:spPr>
          <a:xfrm flipV="1">
            <a:off x="2293552" y="1084872"/>
            <a:ext cx="562600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66E0176E-D8B9-4EDC-B372-0778AEF553D7}"/>
              </a:ext>
            </a:extLst>
          </p:cNvPr>
          <p:cNvCxnSpPr>
            <a:cxnSpLocks/>
          </p:cNvCxnSpPr>
          <p:nvPr/>
        </p:nvCxnSpPr>
        <p:spPr>
          <a:xfrm flipV="1">
            <a:off x="3129056" y="1918515"/>
            <a:ext cx="475998" cy="10444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3E0CBD09-3592-464D-8235-FE72C548C487}"/>
              </a:ext>
            </a:extLst>
          </p:cNvPr>
          <p:cNvCxnSpPr>
            <a:cxnSpLocks/>
          </p:cNvCxnSpPr>
          <p:nvPr/>
        </p:nvCxnSpPr>
        <p:spPr>
          <a:xfrm flipV="1">
            <a:off x="3390478" y="1002253"/>
            <a:ext cx="429153" cy="10015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CAAF9277-BC68-451C-856F-2AFFD517F8F1}"/>
              </a:ext>
            </a:extLst>
          </p:cNvPr>
          <p:cNvCxnSpPr>
            <a:cxnSpLocks/>
          </p:cNvCxnSpPr>
          <p:nvPr/>
        </p:nvCxnSpPr>
        <p:spPr>
          <a:xfrm flipH="1" flipV="1">
            <a:off x="6122042" y="1791791"/>
            <a:ext cx="371678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C26176C1-C856-41F0-8FDE-5209A229501B}"/>
              </a:ext>
            </a:extLst>
          </p:cNvPr>
          <p:cNvCxnSpPr>
            <a:cxnSpLocks/>
          </p:cNvCxnSpPr>
          <p:nvPr/>
        </p:nvCxnSpPr>
        <p:spPr>
          <a:xfrm flipH="1" flipV="1">
            <a:off x="5512442" y="1002253"/>
            <a:ext cx="371678" cy="10684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F175619A-1878-4F6F-8131-3136BA16B1E0}"/>
              </a:ext>
            </a:extLst>
          </p:cNvPr>
          <p:cNvCxnSpPr>
            <a:cxnSpLocks/>
          </p:cNvCxnSpPr>
          <p:nvPr/>
        </p:nvCxnSpPr>
        <p:spPr>
          <a:xfrm flipH="1" flipV="1">
            <a:off x="4548963" y="1002253"/>
            <a:ext cx="278528" cy="9858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D225DC9-6AD4-4C73-B645-C63B412539B6}"/>
              </a:ext>
            </a:extLst>
          </p:cNvPr>
          <p:cNvCxnSpPr>
            <a:cxnSpLocks/>
          </p:cNvCxnSpPr>
          <p:nvPr/>
        </p:nvCxnSpPr>
        <p:spPr>
          <a:xfrm flipH="1" flipV="1">
            <a:off x="4537636" y="1918515"/>
            <a:ext cx="273058" cy="11380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5C101072-1D86-44BB-A907-4155106595A6}"/>
              </a:ext>
            </a:extLst>
          </p:cNvPr>
          <p:cNvSpPr txBox="1"/>
          <p:nvPr/>
        </p:nvSpPr>
        <p:spPr>
          <a:xfrm>
            <a:off x="5729270" y="841775"/>
            <a:ext cx="3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0" name="Ink 119">
                <a:extLst>
                  <a:ext uri="{FF2B5EF4-FFF2-40B4-BE49-F238E27FC236}">
                    <a16:creationId xmlns:a16="http://schemas.microsoft.com/office/drawing/2014/main" id="{BE0A8488-9375-4207-8D50-AE28CD50EB4F}"/>
                  </a:ext>
                </a:extLst>
              </p14:cNvPr>
              <p14:cNvContentPartPr/>
              <p14:nvPr/>
            </p14:nvContentPartPr>
            <p14:xfrm flipH="1">
              <a:off x="5459071" y="2892096"/>
              <a:ext cx="300600" cy="300960"/>
            </p14:xfrm>
          </p:contentPart>
        </mc:Choice>
        <mc:Fallback xmlns="">
          <p:pic>
            <p:nvPicPr>
              <p:cNvPr id="120" name="Ink 119">
                <a:extLst>
                  <a:ext uri="{FF2B5EF4-FFF2-40B4-BE49-F238E27FC236}">
                    <a16:creationId xmlns:a16="http://schemas.microsoft.com/office/drawing/2014/main" id="{BE0A8488-9375-4207-8D50-AE28CD50EB4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5450431" y="2883107"/>
                <a:ext cx="318240" cy="318579"/>
              </a:xfrm>
              <a:prstGeom prst="rect">
                <a:avLst/>
              </a:prstGeom>
            </p:spPr>
          </p:pic>
        </mc:Fallback>
      </mc:AlternateContent>
      <p:sp>
        <p:nvSpPr>
          <p:cNvPr id="121" name="TextBox 120">
            <a:extLst>
              <a:ext uri="{FF2B5EF4-FFF2-40B4-BE49-F238E27FC236}">
                <a16:creationId xmlns:a16="http://schemas.microsoft.com/office/drawing/2014/main" id="{AB651B0B-FD4B-4F11-83B9-D1AE934088A0}"/>
              </a:ext>
            </a:extLst>
          </p:cNvPr>
          <p:cNvSpPr txBox="1"/>
          <p:nvPr/>
        </p:nvSpPr>
        <p:spPr>
          <a:xfrm>
            <a:off x="5797518" y="2522317"/>
            <a:ext cx="261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I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22ADB79A-E45F-4C70-8845-BA751E48CFE0}"/>
              </a:ext>
            </a:extLst>
          </p:cNvPr>
          <p:cNvCxnSpPr>
            <a:cxnSpLocks/>
            <a:stCxn id="108" idx="6"/>
          </p:cNvCxnSpPr>
          <p:nvPr/>
        </p:nvCxnSpPr>
        <p:spPr>
          <a:xfrm>
            <a:off x="7242622" y="2522317"/>
            <a:ext cx="605751" cy="5342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633C4D5-A438-4A84-9116-5A3BFF3EA5DB}"/>
              </a:ext>
            </a:extLst>
          </p:cNvPr>
          <p:cNvCxnSpPr>
            <a:cxnSpLocks/>
          </p:cNvCxnSpPr>
          <p:nvPr/>
        </p:nvCxnSpPr>
        <p:spPr>
          <a:xfrm flipH="1">
            <a:off x="982204" y="2505798"/>
            <a:ext cx="491870" cy="55074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E3982832-E465-4CFD-A869-154979AD51AA}"/>
              </a:ext>
            </a:extLst>
          </p:cNvPr>
          <p:cNvSpPr txBox="1"/>
          <p:nvPr/>
        </p:nvSpPr>
        <p:spPr>
          <a:xfrm>
            <a:off x="7563681" y="2441220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47E4DA7-C470-48B7-9785-9CFDF156CFDC}"/>
              </a:ext>
            </a:extLst>
          </p:cNvPr>
          <p:cNvSpPr txBox="1"/>
          <p:nvPr/>
        </p:nvSpPr>
        <p:spPr>
          <a:xfrm>
            <a:off x="988829" y="2490915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390148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D31775-F386-4216-8A2A-337BD76C6E44}"/>
              </a:ext>
            </a:extLst>
          </p:cNvPr>
          <p:cNvSpPr txBox="1"/>
          <p:nvPr/>
        </p:nvSpPr>
        <p:spPr>
          <a:xfrm>
            <a:off x="438835" y="3724760"/>
            <a:ext cx="3193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 Ferromagnetic Shielding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7F5E3B-1654-44F4-A1CB-4939B0521F99}"/>
              </a:ext>
            </a:extLst>
          </p:cNvPr>
          <p:cNvSpPr/>
          <p:nvPr/>
        </p:nvSpPr>
        <p:spPr>
          <a:xfrm>
            <a:off x="5698281" y="3984969"/>
            <a:ext cx="3405962" cy="2298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0653B7-FF2A-4BAC-8C86-D2069614F326}"/>
              </a:ext>
            </a:extLst>
          </p:cNvPr>
          <p:cNvSpPr/>
          <p:nvPr/>
        </p:nvSpPr>
        <p:spPr>
          <a:xfrm>
            <a:off x="6208861" y="4322899"/>
            <a:ext cx="2478156" cy="1774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047A0854-D813-4FCF-A09A-DBBB6B398151}"/>
                  </a:ext>
                </a:extLst>
              </p14:cNvPr>
              <p14:cNvContentPartPr/>
              <p14:nvPr/>
            </p14:nvContentPartPr>
            <p14:xfrm>
              <a:off x="5833800" y="4969252"/>
              <a:ext cx="29412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047A0854-D813-4FCF-A09A-DBBB6B39815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25160" y="4960612"/>
                <a:ext cx="3117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6D11F51-4A7A-469E-8512-A74E14BE2C8B}"/>
                  </a:ext>
                </a:extLst>
              </p14:cNvPr>
              <p14:cNvContentPartPr/>
              <p14:nvPr/>
            </p14:nvContentPartPr>
            <p14:xfrm>
              <a:off x="5803920" y="5207932"/>
              <a:ext cx="27792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6D11F51-4A7A-469E-8512-A74E14BE2C8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94920" y="5198932"/>
                <a:ext cx="29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EBDDA429-DAC3-4968-86D0-AD40A246B05D}"/>
                  </a:ext>
                </a:extLst>
              </p14:cNvPr>
              <p14:cNvContentPartPr/>
              <p14:nvPr/>
            </p14:nvContentPartPr>
            <p14:xfrm>
              <a:off x="4034880" y="4094092"/>
              <a:ext cx="5897520" cy="10332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EBDDA429-DAC3-4968-86D0-AD40A246B05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26240" y="4085452"/>
                <a:ext cx="5915160" cy="12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9FE9518-D9E6-41E3-BC52-7FE47B24F75E}"/>
                  </a:ext>
                </a:extLst>
              </p14:cNvPr>
              <p14:cNvContentPartPr/>
              <p14:nvPr/>
            </p14:nvContentPartPr>
            <p14:xfrm>
              <a:off x="3935520" y="4998052"/>
              <a:ext cx="7062480" cy="1512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9FE9518-D9E6-41E3-BC52-7FE47B24F75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926520" y="4989052"/>
                <a:ext cx="7080120" cy="16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C3E7113-26A0-4D2E-AFF6-0E9DB85BC0D2}"/>
                  </a:ext>
                </a:extLst>
              </p14:cNvPr>
              <p14:cNvContentPartPr/>
              <p14:nvPr/>
            </p14:nvContentPartPr>
            <p14:xfrm>
              <a:off x="3945240" y="4541572"/>
              <a:ext cx="6984360" cy="1918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C3E7113-26A0-4D2E-AFF6-0E9DB85BC0D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36600" y="4532916"/>
                <a:ext cx="7002000" cy="2095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072F4B2-D0FE-4681-A27C-201245754CE6}"/>
                  </a:ext>
                </a:extLst>
              </p14:cNvPr>
              <p14:cNvContentPartPr/>
              <p14:nvPr/>
            </p14:nvContentPartPr>
            <p14:xfrm>
              <a:off x="8686800" y="4392892"/>
              <a:ext cx="387720" cy="680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072F4B2-D0FE-4681-A27C-201245754CE6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677800" y="4383892"/>
                <a:ext cx="405360" cy="8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186E8DF-0A56-4D1A-AFFC-8FBF28077EEA}"/>
                  </a:ext>
                </a:extLst>
              </p14:cNvPr>
              <p14:cNvContentPartPr/>
              <p14:nvPr/>
            </p14:nvContentPartPr>
            <p14:xfrm>
              <a:off x="8785800" y="4899052"/>
              <a:ext cx="317520" cy="111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186E8DF-0A56-4D1A-AFFC-8FBF28077EE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776800" y="4890052"/>
                <a:ext cx="335160" cy="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9200051-2460-4F66-BE0E-40B2C2A069E5}"/>
                  </a:ext>
                </a:extLst>
              </p14:cNvPr>
              <p14:cNvContentPartPr/>
              <p14:nvPr/>
            </p14:nvContentPartPr>
            <p14:xfrm>
              <a:off x="8835480" y="5286772"/>
              <a:ext cx="290160" cy="86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9200051-2460-4F66-BE0E-40B2C2A069E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826480" y="5278132"/>
                <a:ext cx="307800" cy="2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BBFE8B66-D437-48E7-927B-AA8F1EA34678}"/>
                  </a:ext>
                </a:extLst>
              </p14:cNvPr>
              <p14:cNvContentPartPr/>
              <p14:nvPr/>
            </p14:nvContentPartPr>
            <p14:xfrm>
              <a:off x="3995280" y="5424292"/>
              <a:ext cx="6734880" cy="2509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BBFE8B66-D437-48E7-927B-AA8F1EA34678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986280" y="5415292"/>
                <a:ext cx="6752519" cy="26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967FB4A9-8347-4FE0-A602-033E22E0B389}"/>
                  </a:ext>
                </a:extLst>
              </p14:cNvPr>
              <p14:cNvContentPartPr/>
              <p14:nvPr/>
            </p14:nvContentPartPr>
            <p14:xfrm>
              <a:off x="4064760" y="5713732"/>
              <a:ext cx="7497000" cy="603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967FB4A9-8347-4FE0-A602-033E22E0B389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055760" y="5705092"/>
                <a:ext cx="7514639" cy="62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F45CBE64-DAA6-42DE-8B7E-8C79AC11F178}"/>
                  </a:ext>
                </a:extLst>
              </p14:cNvPr>
              <p14:cNvContentPartPr/>
              <p14:nvPr/>
            </p14:nvContentPartPr>
            <p14:xfrm>
              <a:off x="8768160" y="4770172"/>
              <a:ext cx="23652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F45CBE64-DAA6-42DE-8B7E-8C79AC11F178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759520" y="4761532"/>
                <a:ext cx="2541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770163EF-795B-40E7-B885-2BDA5CACEC3A}"/>
                  </a:ext>
                </a:extLst>
              </p14:cNvPr>
              <p14:cNvContentPartPr/>
              <p14:nvPr/>
            </p14:nvContentPartPr>
            <p14:xfrm>
              <a:off x="5784120" y="4263652"/>
              <a:ext cx="3230640" cy="1098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770163EF-795B-40E7-B885-2BDA5CACEC3A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775480" y="4254652"/>
                <a:ext cx="3248280" cy="12744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36FDB320-1EF0-43E0-B932-4365D89509B7}"/>
              </a:ext>
            </a:extLst>
          </p:cNvPr>
          <p:cNvSpPr/>
          <p:nvPr/>
        </p:nvSpPr>
        <p:spPr>
          <a:xfrm>
            <a:off x="5521088" y="4372732"/>
            <a:ext cx="387720" cy="565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94CC4A-FF27-4AAF-9C7B-97B57A319751}"/>
              </a:ext>
            </a:extLst>
          </p:cNvPr>
          <p:cNvSpPr txBox="1"/>
          <p:nvPr/>
        </p:nvSpPr>
        <p:spPr>
          <a:xfrm>
            <a:off x="464096" y="4294649"/>
            <a:ext cx="318285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red box indicates must flare out</a:t>
            </a:r>
          </a:p>
          <a:p>
            <a:r>
              <a:rPr lang="en-US" sz="1600" dirty="0"/>
              <a:t>and lean parallel to interface.</a:t>
            </a:r>
          </a:p>
          <a:p>
            <a:r>
              <a:rPr lang="en-US" sz="1600" dirty="0"/>
              <a:t>But if they lean parallel to interface,</a:t>
            </a:r>
          </a:p>
          <a:p>
            <a:r>
              <a:rPr lang="en-US" sz="1600" dirty="0"/>
              <a:t>then net flux through left half of </a:t>
            </a:r>
          </a:p>
          <a:p>
            <a:r>
              <a:rPr lang="en-US" sz="1600" dirty="0"/>
              <a:t>blue box is zero.  And therefore flux </a:t>
            </a:r>
          </a:p>
          <a:p>
            <a:r>
              <a:rPr lang="en-US" sz="1600" dirty="0"/>
              <a:t>through right half must be as well.  </a:t>
            </a:r>
          </a:p>
          <a:p>
            <a:r>
              <a:rPr lang="en-US" sz="1600" dirty="0"/>
              <a:t>Whatever.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AD290B-89EC-469D-A785-2171CA3D5A48}"/>
              </a:ext>
            </a:extLst>
          </p:cNvPr>
          <p:cNvSpPr/>
          <p:nvPr/>
        </p:nvSpPr>
        <p:spPr>
          <a:xfrm>
            <a:off x="5592265" y="698436"/>
            <a:ext cx="3405962" cy="2298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31D7EAD-8C27-4521-BA64-AE3D6C92CAA7}"/>
              </a:ext>
            </a:extLst>
          </p:cNvPr>
          <p:cNvSpPr/>
          <p:nvPr/>
        </p:nvSpPr>
        <p:spPr>
          <a:xfrm>
            <a:off x="6102845" y="1036366"/>
            <a:ext cx="2478156" cy="1774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E8009F78-B550-4526-BB20-1F407DFCDB02}"/>
                  </a:ext>
                </a:extLst>
              </p14:cNvPr>
              <p14:cNvContentPartPr/>
              <p14:nvPr/>
            </p14:nvContentPartPr>
            <p14:xfrm>
              <a:off x="3928864" y="836719"/>
              <a:ext cx="1647720" cy="511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E8009F78-B550-4526-BB20-1F407DFCDB0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920224" y="828079"/>
                <a:ext cx="1665360" cy="6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E3A1A59-89EE-48E2-AC1E-FB2B64882E62}"/>
                  </a:ext>
                </a:extLst>
              </p14:cNvPr>
              <p14:cNvContentPartPr/>
              <p14:nvPr/>
            </p14:nvContentPartPr>
            <p14:xfrm>
              <a:off x="3829504" y="1712599"/>
              <a:ext cx="1702440" cy="4212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E3A1A59-89EE-48E2-AC1E-FB2B64882E6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20504" y="1703599"/>
                <a:ext cx="1720080" cy="5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B37F36C7-C7C9-4E49-B09F-9D54036D4F78}"/>
                  </a:ext>
                </a:extLst>
              </p14:cNvPr>
              <p14:cNvContentPartPr/>
              <p14:nvPr/>
            </p14:nvContentPartPr>
            <p14:xfrm>
              <a:off x="3839224" y="1255039"/>
              <a:ext cx="1737360" cy="10188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B37F36C7-C7C9-4E49-B09F-9D54036D4F7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30584" y="1246399"/>
                <a:ext cx="1755000" cy="11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A57D6C90-43A8-45F2-806F-3E99AA698963}"/>
                  </a:ext>
                </a:extLst>
              </p14:cNvPr>
              <p14:cNvContentPartPr/>
              <p14:nvPr/>
            </p14:nvContentPartPr>
            <p14:xfrm>
              <a:off x="3889264" y="2137759"/>
              <a:ext cx="1697400" cy="3312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A57D6C90-43A8-45F2-806F-3E99AA698963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880264" y="2128759"/>
                <a:ext cx="1715040" cy="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E54A3EBC-FD1F-4BB2-887B-312420EDE3FB}"/>
                  </a:ext>
                </a:extLst>
              </p14:cNvPr>
              <p14:cNvContentPartPr/>
              <p14:nvPr/>
            </p14:nvContentPartPr>
            <p14:xfrm>
              <a:off x="3958744" y="2616919"/>
              <a:ext cx="1604160" cy="4032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E54A3EBC-FD1F-4BB2-887B-312420EDE3FB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49744" y="2607919"/>
                <a:ext cx="1621800" cy="57960"/>
              </a:xfrm>
              <a:prstGeom prst="rect">
                <a:avLst/>
              </a:prstGeom>
            </p:spPr>
          </p:pic>
        </mc:Fallback>
      </mc:AlternateContent>
      <p:sp>
        <p:nvSpPr>
          <p:cNvPr id="33" name="Rectangle 32">
            <a:extLst>
              <a:ext uri="{FF2B5EF4-FFF2-40B4-BE49-F238E27FC236}">
                <a16:creationId xmlns:a16="http://schemas.microsoft.com/office/drawing/2014/main" id="{662670CA-1D84-4F9F-AC63-65537E85DD2E}"/>
              </a:ext>
            </a:extLst>
          </p:cNvPr>
          <p:cNvSpPr/>
          <p:nvPr/>
        </p:nvSpPr>
        <p:spPr>
          <a:xfrm>
            <a:off x="5415072" y="1086199"/>
            <a:ext cx="387720" cy="5659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963EAEF-DBC1-4958-87EC-53793F485A5E}"/>
              </a:ext>
            </a:extLst>
          </p:cNvPr>
          <p:cNvSpPr txBox="1"/>
          <p:nvPr/>
        </p:nvSpPr>
        <p:spPr>
          <a:xfrm>
            <a:off x="421822" y="722828"/>
            <a:ext cx="2800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 perfect diamagnetic</a:t>
            </a:r>
          </a:p>
          <a:p>
            <a:r>
              <a:rPr lang="en-US" dirty="0"/>
              <a:t>shielding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8649788D-467C-4481-BDFD-881DC9FCBF64}"/>
                  </a:ext>
                </a:extLst>
              </p14:cNvPr>
              <p14:cNvContentPartPr/>
              <p14:nvPr/>
            </p14:nvContentPartPr>
            <p14:xfrm>
              <a:off x="9034560" y="903193"/>
              <a:ext cx="1564560" cy="21240"/>
            </p14:xfrm>
          </p:contentPart>
        </mc:Choice>
        <mc:Fallback xmlns=""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8649788D-467C-4481-BDFD-881DC9FCBF64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9025560" y="894193"/>
                <a:ext cx="1582200" cy="3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DD6427AE-6BBB-4EF3-8573-75B8F1233404}"/>
                  </a:ext>
                </a:extLst>
              </p14:cNvPr>
              <p14:cNvContentPartPr/>
              <p14:nvPr/>
            </p14:nvContentPartPr>
            <p14:xfrm>
              <a:off x="9004320" y="1966993"/>
              <a:ext cx="1559160" cy="1800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DD6427AE-6BBB-4EF3-8573-75B8F1233404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8995680" y="1958353"/>
                <a:ext cx="1576800" cy="3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9E284799-CB25-41EB-836A-0711AE5DD347}"/>
                  </a:ext>
                </a:extLst>
              </p14:cNvPr>
              <p14:cNvContentPartPr/>
              <p14:nvPr/>
            </p14:nvContentPartPr>
            <p14:xfrm>
              <a:off x="9014400" y="2355073"/>
              <a:ext cx="1904760" cy="48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9E284799-CB25-41EB-836A-0711AE5DD347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9005400" y="2346433"/>
                <a:ext cx="1922400" cy="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CF9D3466-56F4-4EAC-9E97-35717CF69DC5}"/>
                  </a:ext>
                </a:extLst>
              </p14:cNvPr>
              <p14:cNvContentPartPr/>
              <p14:nvPr/>
            </p14:nvContentPartPr>
            <p14:xfrm>
              <a:off x="9034560" y="2742793"/>
              <a:ext cx="1755720" cy="5040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CF9D3466-56F4-4EAC-9E97-35717CF69DC5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9025560" y="2733793"/>
                <a:ext cx="177336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820F6C27-1A81-48EA-A8BC-37DE5B26374F}"/>
                  </a:ext>
                </a:extLst>
              </p14:cNvPr>
              <p14:cNvContentPartPr/>
              <p14:nvPr/>
            </p14:nvContentPartPr>
            <p14:xfrm>
              <a:off x="6151680" y="1262113"/>
              <a:ext cx="4348440" cy="16236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820F6C27-1A81-48EA-A8BC-37DE5B26374F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143039" y="1253113"/>
                <a:ext cx="4366081" cy="18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93874E2B-C84A-41C9-8A36-6D9A041806E1}"/>
                  </a:ext>
                </a:extLst>
              </p14:cNvPr>
              <p14:cNvContentPartPr/>
              <p14:nvPr/>
            </p14:nvContentPartPr>
            <p14:xfrm>
              <a:off x="6112440" y="1649473"/>
              <a:ext cx="2442960" cy="13608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93874E2B-C84A-41C9-8A36-6D9A041806E1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103440" y="1640833"/>
                <a:ext cx="2460600" cy="15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79DDAF1D-4B0C-484C-B45D-7A87A4548527}"/>
                  </a:ext>
                </a:extLst>
              </p14:cNvPr>
              <p14:cNvContentPartPr/>
              <p14:nvPr/>
            </p14:nvContentPartPr>
            <p14:xfrm>
              <a:off x="6062760" y="2176513"/>
              <a:ext cx="2520000" cy="10800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79DDAF1D-4B0C-484C-B45D-7A87A4548527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053760" y="2167513"/>
                <a:ext cx="2537640" cy="12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286B07E0-15B5-4B1F-8AFD-1E87747A9EAB}"/>
                  </a:ext>
                </a:extLst>
              </p14:cNvPr>
              <p14:cNvContentPartPr/>
              <p14:nvPr/>
            </p14:nvContentPartPr>
            <p14:xfrm>
              <a:off x="6120720" y="2602753"/>
              <a:ext cx="2476440" cy="32040"/>
            </p14:xfrm>
          </p:contentPart>
        </mc:Choice>
        <mc:Fallback xmlns=""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286B07E0-15B5-4B1F-8AFD-1E87747A9EAB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111720" y="2593753"/>
                <a:ext cx="2494080" cy="49680"/>
              </a:xfrm>
              <a:prstGeom prst="rect">
                <a:avLst/>
              </a:prstGeom>
            </p:spPr>
          </p:pic>
        </mc:Fallback>
      </mc:AlternateContent>
      <p:sp>
        <p:nvSpPr>
          <p:cNvPr id="49" name="Rectangle 48">
            <a:extLst>
              <a:ext uri="{FF2B5EF4-FFF2-40B4-BE49-F238E27FC236}">
                <a16:creationId xmlns:a16="http://schemas.microsoft.com/office/drawing/2014/main" id="{FFA34CE8-AE57-430B-8909-3704CA404B50}"/>
              </a:ext>
            </a:extLst>
          </p:cNvPr>
          <p:cNvSpPr/>
          <p:nvPr/>
        </p:nvSpPr>
        <p:spPr>
          <a:xfrm>
            <a:off x="5980860" y="1984993"/>
            <a:ext cx="410001" cy="5049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54A72F-3ABE-4374-9692-D32EE090D738}"/>
              </a:ext>
            </a:extLst>
          </p:cNvPr>
          <p:cNvSpPr txBox="1"/>
          <p:nvPr/>
        </p:nvSpPr>
        <p:spPr>
          <a:xfrm>
            <a:off x="385489" y="1567326"/>
            <a:ext cx="28098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Gauss’s law forbids field inside, </a:t>
            </a:r>
          </a:p>
          <a:p>
            <a:r>
              <a:rPr lang="en-US" sz="1600" dirty="0"/>
              <a:t>and also requires fields to slide </a:t>
            </a:r>
          </a:p>
          <a:p>
            <a:r>
              <a:rPr lang="en-US" sz="1600" dirty="0"/>
              <a:t>around the object, on the </a:t>
            </a:r>
          </a:p>
          <a:p>
            <a:r>
              <a:rPr lang="en-US" sz="1600" dirty="0"/>
              <a:t>outside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30D2CBB-96C1-4E0D-B227-750A9546CED5}"/>
              </a:ext>
            </a:extLst>
          </p:cNvPr>
          <p:cNvSpPr/>
          <p:nvPr/>
        </p:nvSpPr>
        <p:spPr>
          <a:xfrm>
            <a:off x="6060398" y="4393207"/>
            <a:ext cx="410001" cy="5049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67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ylinder 1">
            <a:extLst>
              <a:ext uri="{FF2B5EF4-FFF2-40B4-BE49-F238E27FC236}">
                <a16:creationId xmlns:a16="http://schemas.microsoft.com/office/drawing/2014/main" id="{8F311204-66F9-469D-90B8-96A8605183FC}"/>
              </a:ext>
            </a:extLst>
          </p:cNvPr>
          <p:cNvSpPr/>
          <p:nvPr/>
        </p:nvSpPr>
        <p:spPr>
          <a:xfrm>
            <a:off x="1411357" y="1610139"/>
            <a:ext cx="2951922" cy="3677478"/>
          </a:xfrm>
          <a:prstGeom prst="ca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6679B36-9F14-4C92-A8FD-8D33F11F0C70}"/>
              </a:ext>
            </a:extLst>
          </p:cNvPr>
          <p:cNvCxnSpPr/>
          <p:nvPr/>
        </p:nvCxnSpPr>
        <p:spPr>
          <a:xfrm flipV="1">
            <a:off x="1719470" y="5317434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C4D69B3-0BCA-4AA1-A327-F934D4997C0A}"/>
              </a:ext>
            </a:extLst>
          </p:cNvPr>
          <p:cNvCxnSpPr/>
          <p:nvPr/>
        </p:nvCxnSpPr>
        <p:spPr>
          <a:xfrm flipV="1">
            <a:off x="2090531" y="533565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20C39DA-DB07-4E0B-84DB-0576FC41A610}"/>
              </a:ext>
            </a:extLst>
          </p:cNvPr>
          <p:cNvCxnSpPr/>
          <p:nvPr/>
        </p:nvCxnSpPr>
        <p:spPr>
          <a:xfrm flipV="1">
            <a:off x="2421835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DF0E437-0F9D-490B-A22A-AA85E774E4A8}"/>
              </a:ext>
            </a:extLst>
          </p:cNvPr>
          <p:cNvCxnSpPr/>
          <p:nvPr/>
        </p:nvCxnSpPr>
        <p:spPr>
          <a:xfrm flipV="1">
            <a:off x="2887318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4157558-57A3-4AB2-AA2A-75574953E8C2}"/>
              </a:ext>
            </a:extLst>
          </p:cNvPr>
          <p:cNvCxnSpPr/>
          <p:nvPr/>
        </p:nvCxnSpPr>
        <p:spPr>
          <a:xfrm flipV="1">
            <a:off x="3306419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6AA36C8-E81E-4978-8D87-974A4E4CC6E3}"/>
              </a:ext>
            </a:extLst>
          </p:cNvPr>
          <p:cNvCxnSpPr/>
          <p:nvPr/>
        </p:nvCxnSpPr>
        <p:spPr>
          <a:xfrm flipV="1">
            <a:off x="3720548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405349-DC21-40A2-8D78-DC86A1A29161}"/>
              </a:ext>
            </a:extLst>
          </p:cNvPr>
          <p:cNvCxnSpPr/>
          <p:nvPr/>
        </p:nvCxnSpPr>
        <p:spPr>
          <a:xfrm flipV="1">
            <a:off x="4131366" y="535388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A69308E-EAD7-4327-97F7-A345493CCCC6}"/>
              </a:ext>
            </a:extLst>
          </p:cNvPr>
          <p:cNvCxnSpPr>
            <a:cxnSpLocks/>
          </p:cNvCxnSpPr>
          <p:nvPr/>
        </p:nvCxnSpPr>
        <p:spPr>
          <a:xfrm flipV="1">
            <a:off x="1732722" y="2415208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78E2DC-5B95-434B-A26B-3A80C05C8A1D}"/>
              </a:ext>
            </a:extLst>
          </p:cNvPr>
          <p:cNvCxnSpPr>
            <a:cxnSpLocks/>
          </p:cNvCxnSpPr>
          <p:nvPr/>
        </p:nvCxnSpPr>
        <p:spPr>
          <a:xfrm flipH="1" flipV="1">
            <a:off x="2090531" y="2534478"/>
            <a:ext cx="13252" cy="2426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F288AD-CFF4-48A5-88DB-FFC4087ECE16}"/>
              </a:ext>
            </a:extLst>
          </p:cNvPr>
          <p:cNvCxnSpPr>
            <a:cxnSpLocks/>
          </p:cNvCxnSpPr>
          <p:nvPr/>
        </p:nvCxnSpPr>
        <p:spPr>
          <a:xfrm flipH="1" flipV="1">
            <a:off x="2421835" y="2544417"/>
            <a:ext cx="13252" cy="2435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3BED108-5FDC-470A-9BA0-9E603AB3176E}"/>
              </a:ext>
            </a:extLst>
          </p:cNvPr>
          <p:cNvCxnSpPr>
            <a:cxnSpLocks/>
          </p:cNvCxnSpPr>
          <p:nvPr/>
        </p:nvCxnSpPr>
        <p:spPr>
          <a:xfrm flipH="1" flipV="1">
            <a:off x="2887318" y="2604052"/>
            <a:ext cx="13252" cy="2375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DEDCBA-6879-4C55-A3A4-9BBC40C7BB1E}"/>
              </a:ext>
            </a:extLst>
          </p:cNvPr>
          <p:cNvCxnSpPr>
            <a:cxnSpLocks/>
          </p:cNvCxnSpPr>
          <p:nvPr/>
        </p:nvCxnSpPr>
        <p:spPr>
          <a:xfrm flipH="1" flipV="1">
            <a:off x="3306419" y="2574235"/>
            <a:ext cx="13252" cy="2405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BE70BB-A095-42CF-A9BA-B5377D92228A}"/>
              </a:ext>
            </a:extLst>
          </p:cNvPr>
          <p:cNvCxnSpPr>
            <a:cxnSpLocks/>
          </p:cNvCxnSpPr>
          <p:nvPr/>
        </p:nvCxnSpPr>
        <p:spPr>
          <a:xfrm flipH="1" flipV="1">
            <a:off x="3720548" y="2514600"/>
            <a:ext cx="13252" cy="2464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27A46D8-A37C-4436-800E-3F92148D7588}"/>
              </a:ext>
            </a:extLst>
          </p:cNvPr>
          <p:cNvCxnSpPr>
            <a:cxnSpLocks/>
          </p:cNvCxnSpPr>
          <p:nvPr/>
        </p:nvCxnSpPr>
        <p:spPr>
          <a:xfrm flipH="1" flipV="1">
            <a:off x="4131366" y="2464904"/>
            <a:ext cx="13252" cy="25146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5E31A9-44DF-46EB-9560-1488F068CF1E}"/>
              </a:ext>
            </a:extLst>
          </p:cNvPr>
          <p:cNvCxnSpPr/>
          <p:nvPr/>
        </p:nvCxnSpPr>
        <p:spPr>
          <a:xfrm flipV="1">
            <a:off x="1719470" y="718930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61D013B-4F2C-4F24-9987-1EEE28E54BC7}"/>
              </a:ext>
            </a:extLst>
          </p:cNvPr>
          <p:cNvCxnSpPr/>
          <p:nvPr/>
        </p:nvCxnSpPr>
        <p:spPr>
          <a:xfrm flipV="1">
            <a:off x="2090531" y="737152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5F26562-D275-4694-B9C4-0EF378E0EF56}"/>
              </a:ext>
            </a:extLst>
          </p:cNvPr>
          <p:cNvCxnSpPr/>
          <p:nvPr/>
        </p:nvCxnSpPr>
        <p:spPr>
          <a:xfrm flipV="1">
            <a:off x="2421835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A1FB3A8-A502-48EE-9A2B-A1B4FCCBDEA6}"/>
              </a:ext>
            </a:extLst>
          </p:cNvPr>
          <p:cNvCxnSpPr/>
          <p:nvPr/>
        </p:nvCxnSpPr>
        <p:spPr>
          <a:xfrm flipV="1">
            <a:off x="2887318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E6D39FB-4620-4914-A6FC-55F0D1CB00B6}"/>
              </a:ext>
            </a:extLst>
          </p:cNvPr>
          <p:cNvCxnSpPr/>
          <p:nvPr/>
        </p:nvCxnSpPr>
        <p:spPr>
          <a:xfrm flipV="1">
            <a:off x="3306419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04AA31-1AB0-420A-ABAF-8D2528453019}"/>
              </a:ext>
            </a:extLst>
          </p:cNvPr>
          <p:cNvCxnSpPr/>
          <p:nvPr/>
        </p:nvCxnSpPr>
        <p:spPr>
          <a:xfrm flipV="1">
            <a:off x="3720548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619EA8C-FC86-4D4D-BA60-F358DC8B0328}"/>
              </a:ext>
            </a:extLst>
          </p:cNvPr>
          <p:cNvCxnSpPr/>
          <p:nvPr/>
        </p:nvCxnSpPr>
        <p:spPr>
          <a:xfrm flipV="1">
            <a:off x="4131366" y="755376"/>
            <a:ext cx="0" cy="1162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905444-FFDA-452D-9415-16650D3215FD}"/>
              </a:ext>
            </a:extLst>
          </p:cNvPr>
          <p:cNvCxnSpPr>
            <a:cxnSpLocks/>
          </p:cNvCxnSpPr>
          <p:nvPr/>
        </p:nvCxnSpPr>
        <p:spPr>
          <a:xfrm flipV="1">
            <a:off x="1885122" y="2567608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59086D7-9607-45F9-8804-DAE90DFE7D9E}"/>
              </a:ext>
            </a:extLst>
          </p:cNvPr>
          <p:cNvCxnSpPr>
            <a:cxnSpLocks/>
          </p:cNvCxnSpPr>
          <p:nvPr/>
        </p:nvCxnSpPr>
        <p:spPr>
          <a:xfrm flipV="1">
            <a:off x="2246244" y="260239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75A1229-356D-4B96-9D40-649C336E03B8}"/>
              </a:ext>
            </a:extLst>
          </p:cNvPr>
          <p:cNvCxnSpPr>
            <a:cxnSpLocks/>
          </p:cNvCxnSpPr>
          <p:nvPr/>
        </p:nvCxnSpPr>
        <p:spPr>
          <a:xfrm flipV="1">
            <a:off x="2663687" y="260239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830C592-2D42-4989-AE2A-9738A82B8C1F}"/>
              </a:ext>
            </a:extLst>
          </p:cNvPr>
          <p:cNvCxnSpPr>
            <a:cxnSpLocks/>
          </p:cNvCxnSpPr>
          <p:nvPr/>
        </p:nvCxnSpPr>
        <p:spPr>
          <a:xfrm flipV="1">
            <a:off x="3091069" y="260239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A3DEC9-0CA7-4C47-A324-683B8389F241}"/>
              </a:ext>
            </a:extLst>
          </p:cNvPr>
          <p:cNvCxnSpPr>
            <a:cxnSpLocks/>
          </p:cNvCxnSpPr>
          <p:nvPr/>
        </p:nvCxnSpPr>
        <p:spPr>
          <a:xfrm flipV="1">
            <a:off x="3518453" y="2574235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99C5556-E913-4D10-9866-F26CAD8B57DA}"/>
              </a:ext>
            </a:extLst>
          </p:cNvPr>
          <p:cNvCxnSpPr>
            <a:cxnSpLocks/>
          </p:cNvCxnSpPr>
          <p:nvPr/>
        </p:nvCxnSpPr>
        <p:spPr>
          <a:xfrm flipV="1">
            <a:off x="3955774" y="2512944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76DEF6C-A574-404B-9E68-E74D35462246}"/>
              </a:ext>
            </a:extLst>
          </p:cNvPr>
          <p:cNvCxnSpPr>
            <a:cxnSpLocks/>
          </p:cNvCxnSpPr>
          <p:nvPr/>
        </p:nvCxnSpPr>
        <p:spPr>
          <a:xfrm flipV="1">
            <a:off x="1530626" y="2415208"/>
            <a:ext cx="0" cy="2527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7D6CAA6-32E1-47A1-9439-25D388CBA99A}"/>
              </a:ext>
            </a:extLst>
          </p:cNvPr>
          <p:cNvSpPr txBox="1"/>
          <p:nvPr/>
        </p:nvSpPr>
        <p:spPr>
          <a:xfrm>
            <a:off x="5741505" y="2735928"/>
            <a:ext cx="3478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place iron (</a:t>
            </a:r>
            <a:r>
              <a:rPr lang="en-US" dirty="0" err="1"/>
              <a:t>X</a:t>
            </a:r>
            <a:r>
              <a:rPr lang="en-US" baseline="-25000" dirty="0" err="1"/>
              <a:t>m</a:t>
            </a:r>
            <a:r>
              <a:rPr lang="en-US" dirty="0"/>
              <a:t> = 1000) inside. </a:t>
            </a:r>
          </a:p>
          <a:p>
            <a:r>
              <a:rPr lang="en-US" dirty="0"/>
              <a:t>What is new B?</a:t>
            </a:r>
          </a:p>
          <a:p>
            <a:r>
              <a:rPr lang="en-US" dirty="0"/>
              <a:t>What is new PE?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E175FE-CE7E-4ACD-9040-13AC1361227F}"/>
              </a:ext>
            </a:extLst>
          </p:cNvPr>
          <p:cNvSpPr txBox="1"/>
          <p:nvPr/>
        </p:nvSpPr>
        <p:spPr>
          <a:xfrm>
            <a:off x="5741505" y="1153597"/>
            <a:ext cx="289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total potential energy is</a:t>
            </a:r>
          </a:p>
        </p:txBody>
      </p:sp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AB3A50D1-CDC0-4F83-9C44-0BDAEA90D3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660229"/>
              </p:ext>
            </p:extLst>
          </p:nvPr>
        </p:nvGraphicFramePr>
        <p:xfrm>
          <a:off x="5763079" y="1729408"/>
          <a:ext cx="20970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3" imgW="1320480" imgH="431640" progId="Equation.DSMT4">
                  <p:embed/>
                </p:oleObj>
              </mc:Choice>
              <mc:Fallback>
                <p:oleObj name="Equation" r:id="rId3" imgW="1320480" imgH="431640" progId="Equation.DSMT4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DE22E663-5E24-4DDD-A64F-97459F605B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63079" y="1729408"/>
                        <a:ext cx="2097088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4565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A49CD6-939B-4CB9-AE6B-E66F850492D4}"/>
              </a:ext>
            </a:extLst>
          </p:cNvPr>
          <p:cNvSpPr txBox="1"/>
          <p:nvPr/>
        </p:nvSpPr>
        <p:spPr>
          <a:xfrm>
            <a:off x="1421296" y="80507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2FDB85-CC9E-4911-B2B6-078B69EE1EE6}"/>
              </a:ext>
            </a:extLst>
          </p:cNvPr>
          <p:cNvSpPr txBox="1"/>
          <p:nvPr/>
        </p:nvSpPr>
        <p:spPr>
          <a:xfrm>
            <a:off x="4790660" y="437323"/>
            <a:ext cx="2000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Motors/Generators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F88373-3079-4142-828A-16308F8312A3}"/>
              </a:ext>
            </a:extLst>
          </p:cNvPr>
          <p:cNvSpPr txBox="1"/>
          <p:nvPr/>
        </p:nvSpPr>
        <p:spPr>
          <a:xfrm>
            <a:off x="914400" y="989736"/>
            <a:ext cx="6631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 converts mechanical energy into electric potential energy:</a:t>
            </a:r>
          </a:p>
          <a:p>
            <a:r>
              <a:rPr lang="en-US" dirty="0"/>
              <a:t>Motor converts electric potential energy into mechanical energy:</a:t>
            </a:r>
          </a:p>
          <a:p>
            <a:r>
              <a:rPr lang="en-US" dirty="0"/>
              <a:t>Magnetic field is means of conversion in each case.</a:t>
            </a:r>
          </a:p>
        </p:txBody>
      </p:sp>
    </p:spTree>
    <p:extLst>
      <p:ext uri="{BB962C8B-B14F-4D97-AF65-F5344CB8AC3E}">
        <p14:creationId xmlns:p14="http://schemas.microsoft.com/office/powerpoint/2010/main" val="1817833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A49CD6-939B-4CB9-AE6B-E66F850492D4}"/>
              </a:ext>
            </a:extLst>
          </p:cNvPr>
          <p:cNvSpPr txBox="1"/>
          <p:nvPr/>
        </p:nvSpPr>
        <p:spPr>
          <a:xfrm>
            <a:off x="1421296" y="80507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2FDB85-CC9E-4911-B2B6-078B69EE1EE6}"/>
              </a:ext>
            </a:extLst>
          </p:cNvPr>
          <p:cNvSpPr txBox="1"/>
          <p:nvPr/>
        </p:nvSpPr>
        <p:spPr>
          <a:xfrm>
            <a:off x="4790660" y="437323"/>
            <a:ext cx="114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126" name="Ink 125">
                <a:extLst>
                  <a:ext uri="{FF2B5EF4-FFF2-40B4-BE49-F238E27FC236}">
                    <a16:creationId xmlns:a16="http://schemas.microsoft.com/office/drawing/2014/main" id="{A37DEEC2-8B62-4767-9D27-89604F7DD3C5}"/>
                  </a:ext>
                </a:extLst>
              </p14:cNvPr>
              <p14:cNvContentPartPr/>
              <p14:nvPr/>
            </p14:nvContentPartPr>
            <p14:xfrm>
              <a:off x="6606533" y="4170913"/>
              <a:ext cx="246240" cy="448920"/>
            </p14:xfrm>
          </p:contentPart>
        </mc:Choice>
        <mc:Fallback xmlns="">
          <p:pic>
            <p:nvPicPr>
              <p:cNvPr id="126" name="Ink 125">
                <a:extLst>
                  <a:ext uri="{FF2B5EF4-FFF2-40B4-BE49-F238E27FC236}">
                    <a16:creationId xmlns:a16="http://schemas.microsoft.com/office/drawing/2014/main" id="{A37DEEC2-8B62-4767-9D27-89604F7DD3C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88893" y="4062913"/>
                <a:ext cx="281880" cy="664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39" name="Object 138">
            <a:extLst>
              <a:ext uri="{FF2B5EF4-FFF2-40B4-BE49-F238E27FC236}">
                <a16:creationId xmlns:a16="http://schemas.microsoft.com/office/drawing/2014/main" id="{E3DD33F0-99E0-4B03-A772-EECF0D0807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409240"/>
              </p:ext>
            </p:extLst>
          </p:nvPr>
        </p:nvGraphicFramePr>
        <p:xfrm>
          <a:off x="8026570" y="2450615"/>
          <a:ext cx="2736229" cy="382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Equation" r:id="rId5" imgW="1638000" imgH="228600" progId="Equation.DSMT4">
                  <p:embed/>
                </p:oleObj>
              </mc:Choice>
              <mc:Fallback>
                <p:oleObj name="Equation" r:id="rId5" imgW="1638000" imgH="228600" progId="Equation.DSMT4">
                  <p:embed/>
                  <p:pic>
                    <p:nvPicPr>
                      <p:cNvPr id="139" name="Object 138">
                        <a:extLst>
                          <a:ext uri="{FF2B5EF4-FFF2-40B4-BE49-F238E27FC236}">
                            <a16:creationId xmlns:a16="http://schemas.microsoft.com/office/drawing/2014/main" id="{E3DD33F0-99E0-4B03-A772-EECF0D0807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26570" y="2450615"/>
                        <a:ext cx="2736229" cy="382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0" name="Ink 149">
                <a:extLst>
                  <a:ext uri="{FF2B5EF4-FFF2-40B4-BE49-F238E27FC236}">
                    <a16:creationId xmlns:a16="http://schemas.microsoft.com/office/drawing/2014/main" id="{25D8A596-3EBD-48F1-BA07-E48EB34E9773}"/>
                  </a:ext>
                </a:extLst>
              </p14:cNvPr>
              <p14:cNvContentPartPr/>
              <p14:nvPr/>
            </p14:nvContentPartPr>
            <p14:xfrm>
              <a:off x="385373" y="2096953"/>
              <a:ext cx="7152120" cy="4426560"/>
            </p14:xfrm>
          </p:contentPart>
        </mc:Choice>
        <mc:Fallback xmlns="">
          <p:pic>
            <p:nvPicPr>
              <p:cNvPr id="150" name="Ink 149">
                <a:extLst>
                  <a:ext uri="{FF2B5EF4-FFF2-40B4-BE49-F238E27FC236}">
                    <a16:creationId xmlns:a16="http://schemas.microsoft.com/office/drawing/2014/main" id="{25D8A596-3EBD-48F1-BA07-E48EB34E977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6733" y="2088313"/>
                <a:ext cx="7169760" cy="44442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C20787C-2DCE-4F33-993D-7354BB9FABD8}"/>
              </a:ext>
            </a:extLst>
          </p:cNvPr>
          <p:cNvSpPr txBox="1"/>
          <p:nvPr/>
        </p:nvSpPr>
        <p:spPr>
          <a:xfrm>
            <a:off x="7845381" y="1571772"/>
            <a:ext cx="3098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Inquire what will happen when</a:t>
            </a:r>
          </a:p>
          <a:p>
            <a:r>
              <a:rPr lang="en-US" dirty="0"/>
              <a:t>drag wire to right.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01A84E-7D70-4EFC-A9CC-C0B27B70BFE1}"/>
              </a:ext>
            </a:extLst>
          </p:cNvPr>
          <p:cNvSpPr txBox="1"/>
          <p:nvPr/>
        </p:nvSpPr>
        <p:spPr>
          <a:xfrm>
            <a:off x="7845381" y="3048961"/>
            <a:ext cx="3572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 push upwards, and CW around</a:t>
            </a:r>
          </a:p>
          <a:p>
            <a:r>
              <a:rPr lang="en-US" dirty="0"/>
              <a:t>circuit.  Can express force as an emf.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6EC9859-0C3A-4F1D-B5EB-A3A0778E2B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288396"/>
              </p:ext>
            </p:extLst>
          </p:nvPr>
        </p:nvGraphicFramePr>
        <p:xfrm>
          <a:off x="8026570" y="3933670"/>
          <a:ext cx="3780057" cy="646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Equation" r:id="rId9" imgW="2450880" imgH="419040" progId="Equation.DSMT4">
                  <p:embed/>
                </p:oleObj>
              </mc:Choice>
              <mc:Fallback>
                <p:oleObj name="Equation" r:id="rId9" imgW="245088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26570" y="3933670"/>
                        <a:ext cx="3780057" cy="646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5D9AA9B-1945-404A-B337-B8280CB4C59B}"/>
              </a:ext>
            </a:extLst>
          </p:cNvPr>
          <p:cNvSpPr txBox="1"/>
          <p:nvPr/>
        </p:nvSpPr>
        <p:spPr>
          <a:xfrm>
            <a:off x="7901586" y="4759082"/>
            <a:ext cx="2141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current would be: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C9281ED-7906-492E-A2DD-3201243761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337048"/>
              </p:ext>
            </p:extLst>
          </p:nvPr>
        </p:nvGraphicFramePr>
        <p:xfrm>
          <a:off x="8191085" y="5286228"/>
          <a:ext cx="781050" cy="69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Equation" r:id="rId11" imgW="444240" imgH="393480" progId="Equation.DSMT4">
                  <p:embed/>
                </p:oleObj>
              </mc:Choice>
              <mc:Fallback>
                <p:oleObj name="Equation" r:id="rId11" imgW="4442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91085" y="5286228"/>
                        <a:ext cx="781050" cy="69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5609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5AD3BB-6D09-44F1-B4FD-5F1D3F3B0EF4}"/>
              </a:ext>
            </a:extLst>
          </p:cNvPr>
          <p:cNvSpPr txBox="1"/>
          <p:nvPr/>
        </p:nvSpPr>
        <p:spPr>
          <a:xfrm>
            <a:off x="4621696" y="244282"/>
            <a:ext cx="114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259E72-F9CA-4B9A-8BBD-1483C2CEE8F8}"/>
              </a:ext>
            </a:extLst>
          </p:cNvPr>
          <p:cNvSpPr txBox="1"/>
          <p:nvPr/>
        </p:nvSpPr>
        <p:spPr>
          <a:xfrm>
            <a:off x="655983" y="1421296"/>
            <a:ext cx="1364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typical</a:t>
            </a:r>
          </a:p>
        </p:txBody>
      </p:sp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C42525CD-70DE-4BF1-B1E4-C7A73538E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603151"/>
              </p:ext>
            </p:extLst>
          </p:nvPr>
        </p:nvGraphicFramePr>
        <p:xfrm>
          <a:off x="8683763" y="2093911"/>
          <a:ext cx="2405168" cy="1603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Equation" r:id="rId3" imgW="1333440" imgH="888840" progId="Equation.DSMT4">
                  <p:embed/>
                </p:oleObj>
              </mc:Choice>
              <mc:Fallback>
                <p:oleObj name="Equation" r:id="rId3" imgW="133344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83763" y="2093911"/>
                        <a:ext cx="2405168" cy="1603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6" name="Ink 105">
                <a:extLst>
                  <a:ext uri="{FF2B5EF4-FFF2-40B4-BE49-F238E27FC236}">
                    <a16:creationId xmlns:a16="http://schemas.microsoft.com/office/drawing/2014/main" id="{BEC6932A-D4CD-41DC-9592-CFED16FB9C84}"/>
                  </a:ext>
                </a:extLst>
              </p14:cNvPr>
              <p14:cNvContentPartPr/>
              <p14:nvPr/>
            </p14:nvContentPartPr>
            <p14:xfrm>
              <a:off x="383760" y="826513"/>
              <a:ext cx="7579800" cy="4699800"/>
            </p14:xfrm>
          </p:contentPart>
        </mc:Choice>
        <mc:Fallback xmlns="">
          <p:pic>
            <p:nvPicPr>
              <p:cNvPr id="106" name="Ink 105">
                <a:extLst>
                  <a:ext uri="{FF2B5EF4-FFF2-40B4-BE49-F238E27FC236}">
                    <a16:creationId xmlns:a16="http://schemas.microsoft.com/office/drawing/2014/main" id="{BEC6932A-D4CD-41DC-9592-CFED16FB9C8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4760" y="817872"/>
                <a:ext cx="7597440" cy="471744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383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828</Words>
  <Application>Microsoft Office PowerPoint</Application>
  <PresentationFormat>Widescreen</PresentationFormat>
  <Paragraphs>113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Office Theme</vt:lpstr>
      <vt:lpstr>Equation</vt:lpstr>
      <vt:lpstr>Bitmap Image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Douglas</dc:creator>
  <cp:lastModifiedBy>Andrew Douglas</cp:lastModifiedBy>
  <cp:revision>68</cp:revision>
  <dcterms:created xsi:type="dcterms:W3CDTF">2018-05-30T18:58:05Z</dcterms:created>
  <dcterms:modified xsi:type="dcterms:W3CDTF">2018-06-08T20:04:30Z</dcterms:modified>
</cp:coreProperties>
</file>